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4"/>
  </p:sldMasterIdLst>
  <p:notesMasterIdLst>
    <p:notesMasterId r:id="rId38"/>
  </p:notesMasterIdLst>
  <p:handoutMasterIdLst>
    <p:handoutMasterId r:id="rId39"/>
  </p:handoutMasterIdLst>
  <p:sldIdLst>
    <p:sldId id="2145705936" r:id="rId5"/>
    <p:sldId id="256" r:id="rId6"/>
    <p:sldId id="488" r:id="rId7"/>
    <p:sldId id="2145705937" r:id="rId8"/>
    <p:sldId id="2145705940" r:id="rId9"/>
    <p:sldId id="2145705941" r:id="rId10"/>
    <p:sldId id="1472" r:id="rId11"/>
    <p:sldId id="2145705943" r:id="rId12"/>
    <p:sldId id="2145705969" r:id="rId13"/>
    <p:sldId id="2145705945" r:id="rId14"/>
    <p:sldId id="2145705946" r:id="rId15"/>
    <p:sldId id="2145705947" r:id="rId16"/>
    <p:sldId id="2145705970" r:id="rId17"/>
    <p:sldId id="2145705949" r:id="rId18"/>
    <p:sldId id="2145705971" r:id="rId19"/>
    <p:sldId id="2145705951" r:id="rId20"/>
    <p:sldId id="2145705972" r:id="rId21"/>
    <p:sldId id="2145705953" r:id="rId22"/>
    <p:sldId id="2145705954" r:id="rId23"/>
    <p:sldId id="2145705955" r:id="rId24"/>
    <p:sldId id="2145705956" r:id="rId25"/>
    <p:sldId id="2145705957" r:id="rId26"/>
    <p:sldId id="2145705958" r:id="rId27"/>
    <p:sldId id="2145705959" r:id="rId28"/>
    <p:sldId id="2145705961" r:id="rId29"/>
    <p:sldId id="2145705962" r:id="rId30"/>
    <p:sldId id="2145705960" r:id="rId31"/>
    <p:sldId id="2145705963" r:id="rId32"/>
    <p:sldId id="2145705964" r:id="rId33"/>
    <p:sldId id="2145705965" r:id="rId34"/>
    <p:sldId id="2145705966" r:id="rId35"/>
    <p:sldId id="2145705967" r:id="rId36"/>
    <p:sldId id="214570596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92B7614-8922-7145-47CD-49253DD27453}" name="Sarah Kennedy" initials="SK" userId="S::skennedy@westmonroepartners.com::6df22a9d-8d6a-468d-bc70-610d95ee0935" providerId="AD"/>
  <p188:author id="{42948FD7-9876-DD4F-64A9-2E69C078FEA4}" name="Madison Sullivan" initials="MS" userId="S::msullivan@westmonroepartners.com::883ffc2c-79f1-4574-9bf0-a6508db263be" providerId="AD"/>
  <p188:author id="{B3FDB7FA-98BC-C91C-AB30-DC1BB9614B7A}" name="Hazel Leung" initials="HL" userId="S::hleung@westmonroepartners.com::d588a1c5-3657-4c86-9116-2e7a0a409a6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asey Foss" initials="CF" lastIdx="8" clrIdx="0">
    <p:extLst>
      <p:ext uri="{19B8F6BF-5375-455C-9EA6-DF929625EA0E}">
        <p15:presenceInfo xmlns:p15="http://schemas.microsoft.com/office/powerpoint/2012/main" userId="S::cfoss@westmonroepartners.com::63401be6-90bd-4169-a875-2aade61390f1" providerId="AD"/>
      </p:ext>
    </p:extLst>
  </p:cmAuthor>
  <p:cmAuthor id="2" name="Maggie Santolla" initials="MS" lastIdx="4" clrIdx="1">
    <p:extLst>
      <p:ext uri="{19B8F6BF-5375-455C-9EA6-DF929625EA0E}">
        <p15:presenceInfo xmlns:p15="http://schemas.microsoft.com/office/powerpoint/2012/main" userId="S::msantolla@westmonroepartners.com::d8bc9c9f-aa23-4c53-b9b1-9ad1c03f261e" providerId="AD"/>
      </p:ext>
    </p:extLst>
  </p:cmAuthor>
  <p:cmAuthor id="3" name="Emily Pillat" initials="EP" lastIdx="6" clrIdx="2">
    <p:extLst>
      <p:ext uri="{19B8F6BF-5375-455C-9EA6-DF929625EA0E}">
        <p15:presenceInfo xmlns:p15="http://schemas.microsoft.com/office/powerpoint/2012/main" userId="S::epillat@westmonroepartners.com::1694e4ef-676b-4f28-9cd0-e8fa7386ea4a" providerId="AD"/>
      </p:ext>
    </p:extLst>
  </p:cmAuthor>
  <p:cmAuthor id="4" name="Nick Hahn" initials="NH" lastIdx="1" clrIdx="3">
    <p:extLst>
      <p:ext uri="{19B8F6BF-5375-455C-9EA6-DF929625EA0E}">
        <p15:presenceInfo xmlns:p15="http://schemas.microsoft.com/office/powerpoint/2012/main" userId="S::nhahn@westmonroepartners.com::9d38848a-6768-4483-ab55-0f88a2091b5a" providerId="AD"/>
      </p:ext>
    </p:extLst>
  </p:cmAuthor>
  <p:cmAuthor id="5" name="David McGee" initials="DM" lastIdx="1" clrIdx="4">
    <p:extLst>
      <p:ext uri="{19B8F6BF-5375-455C-9EA6-DF929625EA0E}">
        <p15:presenceInfo xmlns:p15="http://schemas.microsoft.com/office/powerpoint/2012/main" userId="S::dmcgee@westmonroepartners.com::c731e34e-fca2-4086-870b-3b08f0cf3c8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82952"/>
    <a:srgbClr val="092B49"/>
    <a:srgbClr val="0E3D6A"/>
    <a:srgbClr val="7B868B"/>
    <a:srgbClr val="F1AE2A"/>
    <a:srgbClr val="FDB415"/>
    <a:srgbClr val="BFCED6"/>
    <a:srgbClr val="FCB811"/>
    <a:srgbClr val="E2E7EC"/>
    <a:srgbClr val="F9FA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F67178-425E-574E-969C-9E2C3F264993}" v="85" dt="2022-08-09T13:34:45.3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557"/>
    <p:restoredTop sz="96327"/>
  </p:normalViewPr>
  <p:slideViewPr>
    <p:cSldViewPr snapToGrid="0" snapToObjects="1">
      <p:cViewPr varScale="1">
        <p:scale>
          <a:sx n="139" d="100"/>
          <a:sy n="139" d="100"/>
        </p:scale>
        <p:origin x="184" y="384"/>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 Mallott" userId="dcb254b6-3083-4a8e-a95c-2824abb75bec" providerId="ADAL" clId="{49F67178-425E-574E-969C-9E2C3F264993}"/>
    <pc:docChg chg="undo custSel addSld delSld modSld sldOrd">
      <pc:chgData name="Dan Mallott" userId="dcb254b6-3083-4a8e-a95c-2824abb75bec" providerId="ADAL" clId="{49F67178-425E-574E-969C-9E2C3F264993}" dt="2022-08-09T13:35:05.577" v="3794" actId="20578"/>
      <pc:docMkLst>
        <pc:docMk/>
      </pc:docMkLst>
      <pc:sldChg chg="ord">
        <pc:chgData name="Dan Mallott" userId="dcb254b6-3083-4a8e-a95c-2824abb75bec" providerId="ADAL" clId="{49F67178-425E-574E-969C-9E2C3F264993}" dt="2022-08-09T13:35:05.577" v="3794" actId="20578"/>
        <pc:sldMkLst>
          <pc:docMk/>
          <pc:sldMk cId="2653763451" sldId="488"/>
        </pc:sldMkLst>
      </pc:sldChg>
      <pc:sldChg chg="modSp add mod">
        <pc:chgData name="Dan Mallott" userId="dcb254b6-3083-4a8e-a95c-2824abb75bec" providerId="ADAL" clId="{49F67178-425E-574E-969C-9E2C3F264993}" dt="2022-08-09T03:13:54.023" v="3445" actId="403"/>
        <pc:sldMkLst>
          <pc:docMk/>
          <pc:sldMk cId="1542695677" sldId="1472"/>
        </pc:sldMkLst>
        <pc:spChg chg="mod">
          <ac:chgData name="Dan Mallott" userId="dcb254b6-3083-4a8e-a95c-2824abb75bec" providerId="ADAL" clId="{49F67178-425E-574E-969C-9E2C3F264993}" dt="2022-08-09T03:11:51.077" v="3422" actId="255"/>
          <ac:spMkLst>
            <pc:docMk/>
            <pc:sldMk cId="1542695677" sldId="1472"/>
            <ac:spMk id="4" creationId="{D8B09FCB-915C-7D4E-9B39-7EA7CCB6E120}"/>
          </ac:spMkLst>
        </pc:spChg>
        <pc:spChg chg="mod">
          <ac:chgData name="Dan Mallott" userId="dcb254b6-3083-4a8e-a95c-2824abb75bec" providerId="ADAL" clId="{49F67178-425E-574E-969C-9E2C3F264993}" dt="2022-08-09T03:13:54.023" v="3445" actId="403"/>
          <ac:spMkLst>
            <pc:docMk/>
            <pc:sldMk cId="1542695677" sldId="1472"/>
            <ac:spMk id="13" creationId="{BFE89E22-2018-7042-BE1B-529F6C498130}"/>
          </ac:spMkLst>
        </pc:spChg>
        <pc:spChg chg="mod">
          <ac:chgData name="Dan Mallott" userId="dcb254b6-3083-4a8e-a95c-2824abb75bec" providerId="ADAL" clId="{49F67178-425E-574E-969C-9E2C3F264993}" dt="2022-08-09T03:13:54.023" v="3445" actId="403"/>
          <ac:spMkLst>
            <pc:docMk/>
            <pc:sldMk cId="1542695677" sldId="1472"/>
            <ac:spMk id="14" creationId="{E2EAD838-1A0A-0B42-B668-D4F3348D143E}"/>
          </ac:spMkLst>
        </pc:spChg>
        <pc:spChg chg="mod">
          <ac:chgData name="Dan Mallott" userId="dcb254b6-3083-4a8e-a95c-2824abb75bec" providerId="ADAL" clId="{49F67178-425E-574E-969C-9E2C3F264993}" dt="2022-08-09T03:13:54.023" v="3445" actId="403"/>
          <ac:spMkLst>
            <pc:docMk/>
            <pc:sldMk cId="1542695677" sldId="1472"/>
            <ac:spMk id="15" creationId="{887AD644-20A4-1A47-BECB-4B6F869DB5EC}"/>
          </ac:spMkLst>
        </pc:spChg>
        <pc:spChg chg="mod">
          <ac:chgData name="Dan Mallott" userId="dcb254b6-3083-4a8e-a95c-2824abb75bec" providerId="ADAL" clId="{49F67178-425E-574E-969C-9E2C3F264993}" dt="2022-08-09T03:13:54.023" v="3445" actId="403"/>
          <ac:spMkLst>
            <pc:docMk/>
            <pc:sldMk cId="1542695677" sldId="1472"/>
            <ac:spMk id="16" creationId="{5E77ACFB-E4E5-C342-B69D-6BDF39BCAB77}"/>
          </ac:spMkLst>
        </pc:spChg>
        <pc:spChg chg="mod">
          <ac:chgData name="Dan Mallott" userId="dcb254b6-3083-4a8e-a95c-2824abb75bec" providerId="ADAL" clId="{49F67178-425E-574E-969C-9E2C3F264993}" dt="2022-08-09T03:13:54.023" v="3445" actId="403"/>
          <ac:spMkLst>
            <pc:docMk/>
            <pc:sldMk cId="1542695677" sldId="1472"/>
            <ac:spMk id="17" creationId="{A2AC0987-26F2-D34E-B271-46CACCD4459F}"/>
          </ac:spMkLst>
        </pc:spChg>
        <pc:spChg chg="mod">
          <ac:chgData name="Dan Mallott" userId="dcb254b6-3083-4a8e-a95c-2824abb75bec" providerId="ADAL" clId="{49F67178-425E-574E-969C-9E2C3F264993}" dt="2022-08-09T03:13:54.023" v="3445" actId="403"/>
          <ac:spMkLst>
            <pc:docMk/>
            <pc:sldMk cId="1542695677" sldId="1472"/>
            <ac:spMk id="18" creationId="{12B043BA-0049-3C40-AEC2-91F156FCCA80}"/>
          </ac:spMkLst>
        </pc:spChg>
      </pc:sldChg>
      <pc:sldChg chg="addSp delSp modSp mod">
        <pc:chgData name="Dan Mallott" userId="dcb254b6-3083-4a8e-a95c-2824abb75bec" providerId="ADAL" clId="{49F67178-425E-574E-969C-9E2C3F264993}" dt="2022-08-09T13:34:50.870" v="3793" actId="27614"/>
        <pc:sldMkLst>
          <pc:docMk/>
          <pc:sldMk cId="1888904900" sldId="2145705937"/>
        </pc:sldMkLst>
        <pc:spChg chg="mod">
          <ac:chgData name="Dan Mallott" userId="dcb254b6-3083-4a8e-a95c-2824abb75bec" providerId="ADAL" clId="{49F67178-425E-574E-969C-9E2C3F264993}" dt="2022-08-09T03:12:07.194" v="3426" actId="404"/>
          <ac:spMkLst>
            <pc:docMk/>
            <pc:sldMk cId="1888904900" sldId="2145705937"/>
            <ac:spMk id="9" creationId="{D6E45771-A405-FA49-BE43-7D7CB7DFBDF3}"/>
          </ac:spMkLst>
        </pc:spChg>
        <pc:spChg chg="add del">
          <ac:chgData name="Dan Mallott" userId="dcb254b6-3083-4a8e-a95c-2824abb75bec" providerId="ADAL" clId="{49F67178-425E-574E-969C-9E2C3F264993}" dt="2022-08-09T13:34:45.354" v="3792"/>
          <ac:spMkLst>
            <pc:docMk/>
            <pc:sldMk cId="1888904900" sldId="2145705937"/>
            <ac:spMk id="10" creationId="{C60AB363-BA09-424E-AC10-C366A19CD1C7}"/>
          </ac:spMkLst>
        </pc:spChg>
        <pc:spChg chg="mod">
          <ac:chgData name="Dan Mallott" userId="dcb254b6-3083-4a8e-a95c-2824abb75bec" providerId="ADAL" clId="{49F67178-425E-574E-969C-9E2C3F264993}" dt="2022-08-09T03:12:12.797" v="3429" actId="403"/>
          <ac:spMkLst>
            <pc:docMk/>
            <pc:sldMk cId="1888904900" sldId="2145705937"/>
            <ac:spMk id="11" creationId="{AA1CD173-351A-834A-8C1F-17796A7BA62C}"/>
          </ac:spMkLst>
        </pc:spChg>
        <pc:picChg chg="add del mod">
          <ac:chgData name="Dan Mallott" userId="dcb254b6-3083-4a8e-a95c-2824abb75bec" providerId="ADAL" clId="{49F67178-425E-574E-969C-9E2C3F264993}" dt="2022-08-09T13:34:17.766" v="3791"/>
          <ac:picMkLst>
            <pc:docMk/>
            <pc:sldMk cId="1888904900" sldId="2145705937"/>
            <ac:picMk id="6" creationId="{24164CC2-710D-6C12-4002-77982052DB7A}"/>
          </ac:picMkLst>
        </pc:picChg>
        <pc:picChg chg="add mod">
          <ac:chgData name="Dan Mallott" userId="dcb254b6-3083-4a8e-a95c-2824abb75bec" providerId="ADAL" clId="{49F67178-425E-574E-969C-9E2C3F264993}" dt="2022-08-09T13:34:50.870" v="3793" actId="27614"/>
          <ac:picMkLst>
            <pc:docMk/>
            <pc:sldMk cId="1888904900" sldId="2145705937"/>
            <ac:picMk id="8" creationId="{AD8AAECD-26FF-4CAB-8EAA-4111BE551A9E}"/>
          </ac:picMkLst>
        </pc:picChg>
      </pc:sldChg>
      <pc:sldChg chg="modSp del mod">
        <pc:chgData name="Dan Mallott" userId="dcb254b6-3083-4a8e-a95c-2824abb75bec" providerId="ADAL" clId="{49F67178-425E-574E-969C-9E2C3F264993}" dt="2022-08-09T03:14:00.819" v="3446" actId="2696"/>
        <pc:sldMkLst>
          <pc:docMk/>
          <pc:sldMk cId="858822866" sldId="2145705942"/>
        </pc:sldMkLst>
        <pc:spChg chg="mod">
          <ac:chgData name="Dan Mallott" userId="dcb254b6-3083-4a8e-a95c-2824abb75bec" providerId="ADAL" clId="{49F67178-425E-574E-969C-9E2C3F264993}" dt="2022-08-09T03:09:43.845" v="3398" actId="255"/>
          <ac:spMkLst>
            <pc:docMk/>
            <pc:sldMk cId="858822866" sldId="2145705942"/>
            <ac:spMk id="3" creationId="{D0509155-3941-9792-63A9-EC42D2CE8532}"/>
          </ac:spMkLst>
        </pc:spChg>
      </pc:sldChg>
      <pc:sldChg chg="del">
        <pc:chgData name="Dan Mallott" userId="dcb254b6-3083-4a8e-a95c-2824abb75bec" providerId="ADAL" clId="{49F67178-425E-574E-969C-9E2C3F264993}" dt="2022-08-09T03:20:23.088" v="3473" actId="2696"/>
        <pc:sldMkLst>
          <pc:docMk/>
          <pc:sldMk cId="3126951615" sldId="2145705944"/>
        </pc:sldMkLst>
      </pc:sldChg>
      <pc:sldChg chg="del">
        <pc:chgData name="Dan Mallott" userId="dcb254b6-3083-4a8e-a95c-2824abb75bec" providerId="ADAL" clId="{49F67178-425E-574E-969C-9E2C3F264993}" dt="2022-08-09T03:28:08.432" v="3565" actId="2696"/>
        <pc:sldMkLst>
          <pc:docMk/>
          <pc:sldMk cId="2743132496" sldId="2145705948"/>
        </pc:sldMkLst>
      </pc:sldChg>
      <pc:sldChg chg="del">
        <pc:chgData name="Dan Mallott" userId="dcb254b6-3083-4a8e-a95c-2824abb75bec" providerId="ADAL" clId="{49F67178-425E-574E-969C-9E2C3F264993}" dt="2022-08-09T03:31:30.894" v="3617" actId="2696"/>
        <pc:sldMkLst>
          <pc:docMk/>
          <pc:sldMk cId="2639683166" sldId="2145705950"/>
        </pc:sldMkLst>
      </pc:sldChg>
      <pc:sldChg chg="modSp del mod">
        <pc:chgData name="Dan Mallott" userId="dcb254b6-3083-4a8e-a95c-2824abb75bec" providerId="ADAL" clId="{49F67178-425E-574E-969C-9E2C3F264993}" dt="2022-08-09T03:35:38.132" v="3680" actId="2696"/>
        <pc:sldMkLst>
          <pc:docMk/>
          <pc:sldMk cId="4133457880" sldId="2145705952"/>
        </pc:sldMkLst>
        <pc:spChg chg="mod">
          <ac:chgData name="Dan Mallott" userId="dcb254b6-3083-4a8e-a95c-2824abb75bec" providerId="ADAL" clId="{49F67178-425E-574E-969C-9E2C3F264993}" dt="2022-08-08T19:10:31.115" v="40" actId="20577"/>
          <ac:spMkLst>
            <pc:docMk/>
            <pc:sldMk cId="4133457880" sldId="2145705952"/>
            <ac:spMk id="4" creationId="{FF9BD946-6F19-FC33-E6C3-1D5C6B23D1F1}"/>
          </ac:spMkLst>
        </pc:spChg>
      </pc:sldChg>
      <pc:sldChg chg="modSp new mod">
        <pc:chgData name="Dan Mallott" userId="dcb254b6-3083-4a8e-a95c-2824abb75bec" providerId="ADAL" clId="{49F67178-425E-574E-969C-9E2C3F264993}" dt="2022-08-08T19:18:51.683" v="105" actId="20577"/>
        <pc:sldMkLst>
          <pc:docMk/>
          <pc:sldMk cId="1554645179" sldId="2145705955"/>
        </pc:sldMkLst>
        <pc:spChg chg="mod">
          <ac:chgData name="Dan Mallott" userId="dcb254b6-3083-4a8e-a95c-2824abb75bec" providerId="ADAL" clId="{49F67178-425E-574E-969C-9E2C3F264993}" dt="2022-08-08T19:18:51.683" v="105" actId="20577"/>
          <ac:spMkLst>
            <pc:docMk/>
            <pc:sldMk cId="1554645179" sldId="2145705955"/>
            <ac:spMk id="2" creationId="{E319C664-EB9E-B3B5-6D83-E0CB7F96DD67}"/>
          </ac:spMkLst>
        </pc:spChg>
      </pc:sldChg>
      <pc:sldChg chg="addSp delSp modSp new mod">
        <pc:chgData name="Dan Mallott" userId="dcb254b6-3083-4a8e-a95c-2824abb75bec" providerId="ADAL" clId="{49F67178-425E-574E-969C-9E2C3F264993}" dt="2022-08-09T03:43:07.304" v="3731" actId="20577"/>
        <pc:sldMkLst>
          <pc:docMk/>
          <pc:sldMk cId="1717724121" sldId="2145705956"/>
        </pc:sldMkLst>
        <pc:spChg chg="mod">
          <ac:chgData name="Dan Mallott" userId="dcb254b6-3083-4a8e-a95c-2824abb75bec" providerId="ADAL" clId="{49F67178-425E-574E-969C-9E2C3F264993}" dt="2022-08-09T03:35:51.062" v="3681" actId="255"/>
          <ac:spMkLst>
            <pc:docMk/>
            <pc:sldMk cId="1717724121" sldId="2145705956"/>
            <ac:spMk id="3" creationId="{4DA98316-69E4-FCD3-FE8E-AC1B415A2D4A}"/>
          </ac:spMkLst>
        </pc:spChg>
        <pc:spChg chg="del mod">
          <ac:chgData name="Dan Mallott" userId="dcb254b6-3083-4a8e-a95c-2824abb75bec" providerId="ADAL" clId="{49F67178-425E-574E-969C-9E2C3F264993}" dt="2022-08-09T03:42:09.562" v="3710" actId="478"/>
          <ac:spMkLst>
            <pc:docMk/>
            <pc:sldMk cId="1717724121" sldId="2145705956"/>
            <ac:spMk id="4" creationId="{597561EB-174B-5334-9C7D-3E62405D0EF2}"/>
          </ac:spMkLst>
        </pc:spChg>
        <pc:spChg chg="mod">
          <ac:chgData name="Dan Mallott" userId="dcb254b6-3083-4a8e-a95c-2824abb75bec" providerId="ADAL" clId="{49F67178-425E-574E-969C-9E2C3F264993}" dt="2022-08-09T03:43:07.304" v="3731" actId="20577"/>
          <ac:spMkLst>
            <pc:docMk/>
            <pc:sldMk cId="1717724121" sldId="2145705956"/>
            <ac:spMk id="11" creationId="{0E379792-AE3F-9480-3A41-B17D07BD43D6}"/>
          </ac:spMkLst>
        </pc:spChg>
        <pc:spChg chg="mod">
          <ac:chgData name="Dan Mallott" userId="dcb254b6-3083-4a8e-a95c-2824abb75bec" providerId="ADAL" clId="{49F67178-425E-574E-969C-9E2C3F264993}" dt="2022-08-09T03:42:46.016" v="3720" actId="404"/>
          <ac:spMkLst>
            <pc:docMk/>
            <pc:sldMk cId="1717724121" sldId="2145705956"/>
            <ac:spMk id="12" creationId="{9727181F-0C3C-32C0-F7A2-ACCB2227DD85}"/>
          </ac:spMkLst>
        </pc:spChg>
        <pc:spChg chg="mod">
          <ac:chgData name="Dan Mallott" userId="dcb254b6-3083-4a8e-a95c-2824abb75bec" providerId="ADAL" clId="{49F67178-425E-574E-969C-9E2C3F264993}" dt="2022-08-09T03:42:46.016" v="3720" actId="404"/>
          <ac:spMkLst>
            <pc:docMk/>
            <pc:sldMk cId="1717724121" sldId="2145705956"/>
            <ac:spMk id="13" creationId="{1A742C17-CCF4-67F1-7188-423F69E2AEF6}"/>
          </ac:spMkLst>
        </pc:spChg>
        <pc:spChg chg="mod">
          <ac:chgData name="Dan Mallott" userId="dcb254b6-3083-4a8e-a95c-2824abb75bec" providerId="ADAL" clId="{49F67178-425E-574E-969C-9E2C3F264993}" dt="2022-08-09T03:42:46.016" v="3720" actId="404"/>
          <ac:spMkLst>
            <pc:docMk/>
            <pc:sldMk cId="1717724121" sldId="2145705956"/>
            <ac:spMk id="14" creationId="{F19D4AF9-7699-8A33-5572-97B020C5D980}"/>
          </ac:spMkLst>
        </pc:spChg>
        <pc:spChg chg="add del mod">
          <ac:chgData name="Dan Mallott" userId="dcb254b6-3083-4a8e-a95c-2824abb75bec" providerId="ADAL" clId="{49F67178-425E-574E-969C-9E2C3F264993}" dt="2022-08-09T03:42:12.695" v="3711" actId="478"/>
          <ac:spMkLst>
            <pc:docMk/>
            <pc:sldMk cId="1717724121" sldId="2145705956"/>
            <ac:spMk id="18" creationId="{301281C5-7662-6777-2FFC-734CC399C670}"/>
          </ac:spMkLst>
        </pc:spChg>
        <pc:grpChg chg="add mod">
          <ac:chgData name="Dan Mallott" userId="dcb254b6-3083-4a8e-a95c-2824abb75bec" providerId="ADAL" clId="{49F67178-425E-574E-969C-9E2C3F264993}" dt="2022-08-09T03:42:36.490" v="3716" actId="14100"/>
          <ac:grpSpMkLst>
            <pc:docMk/>
            <pc:sldMk cId="1717724121" sldId="2145705956"/>
            <ac:grpSpMk id="10" creationId="{1A8F606B-5DD6-8BE9-035B-DBC5109C3E2F}"/>
          </ac:grpSpMkLst>
        </pc:grpChg>
        <pc:picChg chg="add mod">
          <ac:chgData name="Dan Mallott" userId="dcb254b6-3083-4a8e-a95c-2824abb75bec" providerId="ADAL" clId="{49F67178-425E-574E-969C-9E2C3F264993}" dt="2022-08-09T03:42:33.472" v="3715" actId="1076"/>
          <ac:picMkLst>
            <pc:docMk/>
            <pc:sldMk cId="1717724121" sldId="2145705956"/>
            <ac:picMk id="9" creationId="{8033971C-604C-9FF6-2C72-283ED504446F}"/>
          </ac:picMkLst>
        </pc:picChg>
        <pc:cxnChg chg="add del mod">
          <ac:chgData name="Dan Mallott" userId="dcb254b6-3083-4a8e-a95c-2824abb75bec" providerId="ADAL" clId="{49F67178-425E-574E-969C-9E2C3F264993}" dt="2022-08-09T03:42:16.574" v="3712" actId="478"/>
          <ac:cxnSpMkLst>
            <pc:docMk/>
            <pc:sldMk cId="1717724121" sldId="2145705956"/>
            <ac:cxnSpMk id="15" creationId="{3E83F217-4F8A-D378-E4DA-D7EB15DE8191}"/>
          </ac:cxnSpMkLst>
        </pc:cxnChg>
      </pc:sldChg>
      <pc:sldChg chg="modSp new mod">
        <pc:chgData name="Dan Mallott" userId="dcb254b6-3083-4a8e-a95c-2824abb75bec" providerId="ADAL" clId="{49F67178-425E-574E-969C-9E2C3F264993}" dt="2022-08-08T20:04:27.830" v="476" actId="20577"/>
        <pc:sldMkLst>
          <pc:docMk/>
          <pc:sldMk cId="3312365235" sldId="2145705957"/>
        </pc:sldMkLst>
        <pc:spChg chg="mod">
          <ac:chgData name="Dan Mallott" userId="dcb254b6-3083-4a8e-a95c-2824abb75bec" providerId="ADAL" clId="{49F67178-425E-574E-969C-9E2C3F264993}" dt="2022-08-08T20:04:27.830" v="476" actId="20577"/>
          <ac:spMkLst>
            <pc:docMk/>
            <pc:sldMk cId="3312365235" sldId="2145705957"/>
            <ac:spMk id="2" creationId="{54AF6570-77A4-F659-5E7A-D13436DDED87}"/>
          </ac:spMkLst>
        </pc:spChg>
      </pc:sldChg>
      <pc:sldChg chg="modSp new mod">
        <pc:chgData name="Dan Mallott" userId="dcb254b6-3083-4a8e-a95c-2824abb75bec" providerId="ADAL" clId="{49F67178-425E-574E-969C-9E2C3F264993}" dt="2022-08-09T03:44:15.145" v="3749" actId="12"/>
        <pc:sldMkLst>
          <pc:docMk/>
          <pc:sldMk cId="1950998635" sldId="2145705958"/>
        </pc:sldMkLst>
        <pc:spChg chg="mod">
          <ac:chgData name="Dan Mallott" userId="dcb254b6-3083-4a8e-a95c-2824abb75bec" providerId="ADAL" clId="{49F67178-425E-574E-969C-9E2C3F264993}" dt="2022-08-09T03:43:31.291" v="3734" actId="14100"/>
          <ac:spMkLst>
            <pc:docMk/>
            <pc:sldMk cId="1950998635" sldId="2145705958"/>
            <ac:spMk id="2" creationId="{3D250505-1428-5539-AEC7-F79FC6697BF3}"/>
          </ac:spMkLst>
        </pc:spChg>
        <pc:spChg chg="mod">
          <ac:chgData name="Dan Mallott" userId="dcb254b6-3083-4a8e-a95c-2824abb75bec" providerId="ADAL" clId="{49F67178-425E-574E-969C-9E2C3F264993}" dt="2022-08-09T03:43:39.438" v="3738" actId="403"/>
          <ac:spMkLst>
            <pc:docMk/>
            <pc:sldMk cId="1950998635" sldId="2145705958"/>
            <ac:spMk id="3" creationId="{F0F3BCE5-F0BB-B02E-E4B0-8240D385CCA8}"/>
          </ac:spMkLst>
        </pc:spChg>
        <pc:spChg chg="mod">
          <ac:chgData name="Dan Mallott" userId="dcb254b6-3083-4a8e-a95c-2824abb75bec" providerId="ADAL" clId="{49F67178-425E-574E-969C-9E2C3F264993}" dt="2022-08-09T03:44:15.145" v="3749" actId="12"/>
          <ac:spMkLst>
            <pc:docMk/>
            <pc:sldMk cId="1950998635" sldId="2145705958"/>
            <ac:spMk id="4" creationId="{5C0C7C84-CCCE-4A2B-42A4-B2A734A18735}"/>
          </ac:spMkLst>
        </pc:spChg>
        <pc:spChg chg="mod">
          <ac:chgData name="Dan Mallott" userId="dcb254b6-3083-4a8e-a95c-2824abb75bec" providerId="ADAL" clId="{49F67178-425E-574E-969C-9E2C3F264993}" dt="2022-08-09T03:43:50.493" v="3741" actId="403"/>
          <ac:spMkLst>
            <pc:docMk/>
            <pc:sldMk cId="1950998635" sldId="2145705958"/>
            <ac:spMk id="5" creationId="{FB397B95-16EE-5E03-0EAF-05F59DAAF286}"/>
          </ac:spMkLst>
        </pc:spChg>
      </pc:sldChg>
      <pc:sldChg chg="addSp modSp new mod">
        <pc:chgData name="Dan Mallott" userId="dcb254b6-3083-4a8e-a95c-2824abb75bec" providerId="ADAL" clId="{49F67178-425E-574E-969C-9E2C3F264993}" dt="2022-08-09T03:44:26.286" v="3750" actId="255"/>
        <pc:sldMkLst>
          <pc:docMk/>
          <pc:sldMk cId="3573880325" sldId="2145705959"/>
        </pc:sldMkLst>
        <pc:spChg chg="mod">
          <ac:chgData name="Dan Mallott" userId="dcb254b6-3083-4a8e-a95c-2824abb75bec" providerId="ADAL" clId="{49F67178-425E-574E-969C-9E2C3F264993}" dt="2022-08-09T03:44:26.286" v="3750" actId="255"/>
          <ac:spMkLst>
            <pc:docMk/>
            <pc:sldMk cId="3573880325" sldId="2145705959"/>
            <ac:spMk id="2" creationId="{58EE260E-4950-37D5-7B62-CF34A4E7D64A}"/>
          </ac:spMkLst>
        </pc:spChg>
        <pc:picChg chg="add mod">
          <ac:chgData name="Dan Mallott" userId="dcb254b6-3083-4a8e-a95c-2824abb75bec" providerId="ADAL" clId="{49F67178-425E-574E-969C-9E2C3F264993}" dt="2022-08-08T21:48:46.315" v="1128" actId="1076"/>
          <ac:picMkLst>
            <pc:docMk/>
            <pc:sldMk cId="3573880325" sldId="2145705959"/>
            <ac:picMk id="8" creationId="{31906FD5-DBE3-FEBD-3CAE-F558CC48FFEF}"/>
          </ac:picMkLst>
        </pc:picChg>
      </pc:sldChg>
      <pc:sldChg chg="modSp new mod">
        <pc:chgData name="Dan Mallott" userId="dcb254b6-3083-4a8e-a95c-2824abb75bec" providerId="ADAL" clId="{49F67178-425E-574E-969C-9E2C3F264993}" dt="2022-08-09T02:57:30.854" v="1984" actId="20577"/>
        <pc:sldMkLst>
          <pc:docMk/>
          <pc:sldMk cId="2558595877" sldId="2145705960"/>
        </pc:sldMkLst>
        <pc:spChg chg="mod">
          <ac:chgData name="Dan Mallott" userId="dcb254b6-3083-4a8e-a95c-2824abb75bec" providerId="ADAL" clId="{49F67178-425E-574E-969C-9E2C3F264993}" dt="2022-08-09T02:57:30.854" v="1984" actId="20577"/>
          <ac:spMkLst>
            <pc:docMk/>
            <pc:sldMk cId="2558595877" sldId="2145705960"/>
            <ac:spMk id="2" creationId="{1088EDDD-5FA9-C319-5AB4-4418DE0AC005}"/>
          </ac:spMkLst>
        </pc:spChg>
      </pc:sldChg>
      <pc:sldChg chg="modSp new mod ord">
        <pc:chgData name="Dan Mallott" userId="dcb254b6-3083-4a8e-a95c-2824abb75bec" providerId="ADAL" clId="{49F67178-425E-574E-969C-9E2C3F264993}" dt="2022-08-08T21:58:13.390" v="1295" actId="20577"/>
        <pc:sldMkLst>
          <pc:docMk/>
          <pc:sldMk cId="2744212471" sldId="2145705961"/>
        </pc:sldMkLst>
        <pc:spChg chg="mod">
          <ac:chgData name="Dan Mallott" userId="dcb254b6-3083-4a8e-a95c-2824abb75bec" providerId="ADAL" clId="{49F67178-425E-574E-969C-9E2C3F264993}" dt="2022-08-08T21:58:13.390" v="1295" actId="20577"/>
          <ac:spMkLst>
            <pc:docMk/>
            <pc:sldMk cId="2744212471" sldId="2145705961"/>
            <ac:spMk id="2" creationId="{49979A0F-28AD-E7FE-F98B-FB1ADCB7D8F3}"/>
          </ac:spMkLst>
        </pc:spChg>
      </pc:sldChg>
      <pc:sldChg chg="modSp new mod">
        <pc:chgData name="Dan Mallott" userId="dcb254b6-3083-4a8e-a95c-2824abb75bec" providerId="ADAL" clId="{49F67178-425E-574E-969C-9E2C3F264993}" dt="2022-08-09T03:47:36.080" v="3756" actId="403"/>
        <pc:sldMkLst>
          <pc:docMk/>
          <pc:sldMk cId="1259971778" sldId="2145705962"/>
        </pc:sldMkLst>
        <pc:spChg chg="mod">
          <ac:chgData name="Dan Mallott" userId="dcb254b6-3083-4a8e-a95c-2824abb75bec" providerId="ADAL" clId="{49F67178-425E-574E-969C-9E2C3F264993}" dt="2022-08-09T03:47:29.350" v="3751" actId="255"/>
          <ac:spMkLst>
            <pc:docMk/>
            <pc:sldMk cId="1259971778" sldId="2145705962"/>
            <ac:spMk id="3" creationId="{61207A55-11C2-4F6E-9A7A-B04904A7359A}"/>
          </ac:spMkLst>
        </pc:spChg>
        <pc:spChg chg="mod">
          <ac:chgData name="Dan Mallott" userId="dcb254b6-3083-4a8e-a95c-2824abb75bec" providerId="ADAL" clId="{49F67178-425E-574E-969C-9E2C3F264993}" dt="2022-08-09T03:47:36.080" v="3756" actId="403"/>
          <ac:spMkLst>
            <pc:docMk/>
            <pc:sldMk cId="1259971778" sldId="2145705962"/>
            <ac:spMk id="4" creationId="{48E08DE2-32F3-88E9-F59B-6D8CF0EF3C52}"/>
          </ac:spMkLst>
        </pc:spChg>
      </pc:sldChg>
      <pc:sldChg chg="addSp delSp modSp new mod modClrScheme chgLayout">
        <pc:chgData name="Dan Mallott" userId="dcb254b6-3083-4a8e-a95c-2824abb75bec" providerId="ADAL" clId="{49F67178-425E-574E-969C-9E2C3F264993}" dt="2022-08-09T03:50:02.110" v="3766" actId="403"/>
        <pc:sldMkLst>
          <pc:docMk/>
          <pc:sldMk cId="2560538827" sldId="2145705963"/>
        </pc:sldMkLst>
        <pc:spChg chg="del mod ord">
          <ac:chgData name="Dan Mallott" userId="dcb254b6-3083-4a8e-a95c-2824abb75bec" providerId="ADAL" clId="{49F67178-425E-574E-969C-9E2C3F264993}" dt="2022-08-09T02:57:52.712" v="1986" actId="700"/>
          <ac:spMkLst>
            <pc:docMk/>
            <pc:sldMk cId="2560538827" sldId="2145705963"/>
            <ac:spMk id="2" creationId="{AB07C7C6-9CD7-EF9E-E70D-155812857B75}"/>
          </ac:spMkLst>
        </pc:spChg>
        <pc:spChg chg="del">
          <ac:chgData name="Dan Mallott" userId="dcb254b6-3083-4a8e-a95c-2824abb75bec" providerId="ADAL" clId="{49F67178-425E-574E-969C-9E2C3F264993}" dt="2022-08-09T02:57:52.712" v="1986" actId="700"/>
          <ac:spMkLst>
            <pc:docMk/>
            <pc:sldMk cId="2560538827" sldId="2145705963"/>
            <ac:spMk id="3" creationId="{28C9E7FF-1BC3-B0B2-70CF-BFA0DF1F8D66}"/>
          </ac:spMkLst>
        </pc:spChg>
        <pc:spChg chg="del mod ord">
          <ac:chgData name="Dan Mallott" userId="dcb254b6-3083-4a8e-a95c-2824abb75bec" providerId="ADAL" clId="{49F67178-425E-574E-969C-9E2C3F264993}" dt="2022-08-09T02:57:52.712" v="1986" actId="700"/>
          <ac:spMkLst>
            <pc:docMk/>
            <pc:sldMk cId="2560538827" sldId="2145705963"/>
            <ac:spMk id="4" creationId="{C917F406-C150-C862-464F-1718544CF028}"/>
          </ac:spMkLst>
        </pc:spChg>
        <pc:spChg chg="add mod ord">
          <ac:chgData name="Dan Mallott" userId="dcb254b6-3083-4a8e-a95c-2824abb75bec" providerId="ADAL" clId="{49F67178-425E-574E-969C-9E2C3F264993}" dt="2022-08-09T03:49:34.537" v="3761" actId="255"/>
          <ac:spMkLst>
            <pc:docMk/>
            <pc:sldMk cId="2560538827" sldId="2145705963"/>
            <ac:spMk id="5" creationId="{FF30287D-7340-ECFF-F742-ECA2040B236A}"/>
          </ac:spMkLst>
        </pc:spChg>
        <pc:spChg chg="add mod ord">
          <ac:chgData name="Dan Mallott" userId="dcb254b6-3083-4a8e-a95c-2824abb75bec" providerId="ADAL" clId="{49F67178-425E-574E-969C-9E2C3F264993}" dt="2022-08-09T02:57:52.712" v="1986" actId="700"/>
          <ac:spMkLst>
            <pc:docMk/>
            <pc:sldMk cId="2560538827" sldId="2145705963"/>
            <ac:spMk id="6" creationId="{ECACACCA-913E-56D1-9B4B-E0BFF8BA8F56}"/>
          </ac:spMkLst>
        </pc:spChg>
        <pc:spChg chg="add mod ord">
          <ac:chgData name="Dan Mallott" userId="dcb254b6-3083-4a8e-a95c-2824abb75bec" providerId="ADAL" clId="{49F67178-425E-574E-969C-9E2C3F264993}" dt="2022-08-09T03:50:02.110" v="3766" actId="403"/>
          <ac:spMkLst>
            <pc:docMk/>
            <pc:sldMk cId="2560538827" sldId="2145705963"/>
            <ac:spMk id="7" creationId="{13E02CFF-8309-3375-6DBA-FDFE002A84DC}"/>
          </ac:spMkLst>
        </pc:spChg>
      </pc:sldChg>
      <pc:sldChg chg="modSp new mod">
        <pc:chgData name="Dan Mallott" userId="dcb254b6-3083-4a8e-a95c-2824abb75bec" providerId="ADAL" clId="{49F67178-425E-574E-969C-9E2C3F264993}" dt="2022-08-09T03:01:31.931" v="2337" actId="20577"/>
        <pc:sldMkLst>
          <pc:docMk/>
          <pc:sldMk cId="3611075725" sldId="2145705964"/>
        </pc:sldMkLst>
        <pc:spChg chg="mod">
          <ac:chgData name="Dan Mallott" userId="dcb254b6-3083-4a8e-a95c-2824abb75bec" providerId="ADAL" clId="{49F67178-425E-574E-969C-9E2C3F264993}" dt="2022-08-09T03:01:31.931" v="2337" actId="20577"/>
          <ac:spMkLst>
            <pc:docMk/>
            <pc:sldMk cId="3611075725" sldId="2145705964"/>
            <ac:spMk id="2" creationId="{DC3A87BA-BE81-8DD5-71F3-B6553DB5162E}"/>
          </ac:spMkLst>
        </pc:spChg>
      </pc:sldChg>
      <pc:sldChg chg="modSp new mod">
        <pc:chgData name="Dan Mallott" userId="dcb254b6-3083-4a8e-a95c-2824abb75bec" providerId="ADAL" clId="{49F67178-425E-574E-969C-9E2C3F264993}" dt="2022-08-09T03:02:01.296" v="2389" actId="20577"/>
        <pc:sldMkLst>
          <pc:docMk/>
          <pc:sldMk cId="3307820003" sldId="2145705965"/>
        </pc:sldMkLst>
        <pc:spChg chg="mod">
          <ac:chgData name="Dan Mallott" userId="dcb254b6-3083-4a8e-a95c-2824abb75bec" providerId="ADAL" clId="{49F67178-425E-574E-969C-9E2C3F264993}" dt="2022-08-09T03:02:01.296" v="2389" actId="20577"/>
          <ac:spMkLst>
            <pc:docMk/>
            <pc:sldMk cId="3307820003" sldId="2145705965"/>
            <ac:spMk id="2" creationId="{EAD55FDD-85D3-7471-08E3-5C395F9F670C}"/>
          </ac:spMkLst>
        </pc:spChg>
      </pc:sldChg>
      <pc:sldChg chg="addSp delSp modSp new mod modClrScheme chgLayout">
        <pc:chgData name="Dan Mallott" userId="dcb254b6-3083-4a8e-a95c-2824abb75bec" providerId="ADAL" clId="{49F67178-425E-574E-969C-9E2C3F264993}" dt="2022-08-09T03:52:32.862" v="3787" actId="255"/>
        <pc:sldMkLst>
          <pc:docMk/>
          <pc:sldMk cId="3174254642" sldId="2145705966"/>
        </pc:sldMkLst>
        <pc:spChg chg="del mod ord">
          <ac:chgData name="Dan Mallott" userId="dcb254b6-3083-4a8e-a95c-2824abb75bec" providerId="ADAL" clId="{49F67178-425E-574E-969C-9E2C3F264993}" dt="2022-08-09T03:02:25.723" v="2391" actId="700"/>
          <ac:spMkLst>
            <pc:docMk/>
            <pc:sldMk cId="3174254642" sldId="2145705966"/>
            <ac:spMk id="2" creationId="{567A3504-7942-C7CE-3D5D-B5B3500E48BE}"/>
          </ac:spMkLst>
        </pc:spChg>
        <pc:spChg chg="mod ord">
          <ac:chgData name="Dan Mallott" userId="dcb254b6-3083-4a8e-a95c-2824abb75bec" providerId="ADAL" clId="{49F67178-425E-574E-969C-9E2C3F264993}" dt="2022-08-09T03:02:25.723" v="2391" actId="700"/>
          <ac:spMkLst>
            <pc:docMk/>
            <pc:sldMk cId="3174254642" sldId="2145705966"/>
            <ac:spMk id="3" creationId="{D0E28ADB-CDCD-B951-0827-04D934CC2F50}"/>
          </ac:spMkLst>
        </pc:spChg>
        <pc:spChg chg="mod ord">
          <ac:chgData name="Dan Mallott" userId="dcb254b6-3083-4a8e-a95c-2824abb75bec" providerId="ADAL" clId="{49F67178-425E-574E-969C-9E2C3F264993}" dt="2022-08-09T03:02:25.723" v="2391" actId="700"/>
          <ac:spMkLst>
            <pc:docMk/>
            <pc:sldMk cId="3174254642" sldId="2145705966"/>
            <ac:spMk id="4" creationId="{D8B3797A-3973-5D9E-2218-B1CB57A2D4BF}"/>
          </ac:spMkLst>
        </pc:spChg>
        <pc:spChg chg="mod ord">
          <ac:chgData name="Dan Mallott" userId="dcb254b6-3083-4a8e-a95c-2824abb75bec" providerId="ADAL" clId="{49F67178-425E-574E-969C-9E2C3F264993}" dt="2022-08-09T03:02:25.723" v="2391" actId="700"/>
          <ac:spMkLst>
            <pc:docMk/>
            <pc:sldMk cId="3174254642" sldId="2145705966"/>
            <ac:spMk id="5" creationId="{B0555597-CA14-9F5B-3C4A-A8777AADB2B3}"/>
          </ac:spMkLst>
        </pc:spChg>
        <pc:spChg chg="add mod ord">
          <ac:chgData name="Dan Mallott" userId="dcb254b6-3083-4a8e-a95c-2824abb75bec" providerId="ADAL" clId="{49F67178-425E-574E-969C-9E2C3F264993}" dt="2022-08-09T03:50:21.352" v="3768" actId="404"/>
          <ac:spMkLst>
            <pc:docMk/>
            <pc:sldMk cId="3174254642" sldId="2145705966"/>
            <ac:spMk id="6" creationId="{843E4321-7E6F-EE39-D90E-3D2F6A915984}"/>
          </ac:spMkLst>
        </pc:spChg>
        <pc:spChg chg="add mod ord">
          <ac:chgData name="Dan Mallott" userId="dcb254b6-3083-4a8e-a95c-2824abb75bec" providerId="ADAL" clId="{49F67178-425E-574E-969C-9E2C3F264993}" dt="2022-08-09T03:02:25.723" v="2391" actId="700"/>
          <ac:spMkLst>
            <pc:docMk/>
            <pc:sldMk cId="3174254642" sldId="2145705966"/>
            <ac:spMk id="7" creationId="{EE066E7B-9DD5-03B2-0519-96A1629FC270}"/>
          </ac:spMkLst>
        </pc:spChg>
        <pc:spChg chg="add del mod ord">
          <ac:chgData name="Dan Mallott" userId="dcb254b6-3083-4a8e-a95c-2824abb75bec" providerId="ADAL" clId="{49F67178-425E-574E-969C-9E2C3F264993}" dt="2022-08-09T03:51:41.085" v="3780" actId="478"/>
          <ac:spMkLst>
            <pc:docMk/>
            <pc:sldMk cId="3174254642" sldId="2145705966"/>
            <ac:spMk id="8" creationId="{C5927566-7322-7F8F-ADC2-0FB0CD691BE3}"/>
          </ac:spMkLst>
        </pc:spChg>
        <pc:spChg chg="add mod">
          <ac:chgData name="Dan Mallott" userId="dcb254b6-3083-4a8e-a95c-2824abb75bec" providerId="ADAL" clId="{49F67178-425E-574E-969C-9E2C3F264993}" dt="2022-08-09T03:52:32.862" v="3787" actId="255"/>
          <ac:spMkLst>
            <pc:docMk/>
            <pc:sldMk cId="3174254642" sldId="2145705966"/>
            <ac:spMk id="9" creationId="{7E97790E-8620-F223-4174-C6EA0AB0A20C}"/>
          </ac:spMkLst>
        </pc:spChg>
        <pc:spChg chg="add mod">
          <ac:chgData name="Dan Mallott" userId="dcb254b6-3083-4a8e-a95c-2824abb75bec" providerId="ADAL" clId="{49F67178-425E-574E-969C-9E2C3F264993}" dt="2022-08-09T03:52:11.310" v="3784" actId="465"/>
          <ac:spMkLst>
            <pc:docMk/>
            <pc:sldMk cId="3174254642" sldId="2145705966"/>
            <ac:spMk id="10" creationId="{7FC30F8C-7A4D-296E-8F97-25D004B3A145}"/>
          </ac:spMkLst>
        </pc:spChg>
        <pc:spChg chg="add mod">
          <ac:chgData name="Dan Mallott" userId="dcb254b6-3083-4a8e-a95c-2824abb75bec" providerId="ADAL" clId="{49F67178-425E-574E-969C-9E2C3F264993}" dt="2022-08-09T03:52:32.862" v="3787" actId="255"/>
          <ac:spMkLst>
            <pc:docMk/>
            <pc:sldMk cId="3174254642" sldId="2145705966"/>
            <ac:spMk id="11" creationId="{6E2C3F94-C2C7-80A9-16A1-292188D7D7C1}"/>
          </ac:spMkLst>
        </pc:spChg>
        <pc:spChg chg="add mod">
          <ac:chgData name="Dan Mallott" userId="dcb254b6-3083-4a8e-a95c-2824abb75bec" providerId="ADAL" clId="{49F67178-425E-574E-969C-9E2C3F264993}" dt="2022-08-09T03:52:11.310" v="3784" actId="465"/>
          <ac:spMkLst>
            <pc:docMk/>
            <pc:sldMk cId="3174254642" sldId="2145705966"/>
            <ac:spMk id="12" creationId="{39A33685-58AE-48EB-4B53-A0B0E052BE3E}"/>
          </ac:spMkLst>
        </pc:spChg>
        <pc:spChg chg="add mod">
          <ac:chgData name="Dan Mallott" userId="dcb254b6-3083-4a8e-a95c-2824abb75bec" providerId="ADAL" clId="{49F67178-425E-574E-969C-9E2C3F264993}" dt="2022-08-09T03:52:32.862" v="3787" actId="255"/>
          <ac:spMkLst>
            <pc:docMk/>
            <pc:sldMk cId="3174254642" sldId="2145705966"/>
            <ac:spMk id="13" creationId="{56883B68-FAA2-1F8A-1E08-FD93D2C1C43F}"/>
          </ac:spMkLst>
        </pc:spChg>
        <pc:spChg chg="add mod">
          <ac:chgData name="Dan Mallott" userId="dcb254b6-3083-4a8e-a95c-2824abb75bec" providerId="ADAL" clId="{49F67178-425E-574E-969C-9E2C3F264993}" dt="2022-08-09T03:52:11.310" v="3784" actId="465"/>
          <ac:spMkLst>
            <pc:docMk/>
            <pc:sldMk cId="3174254642" sldId="2145705966"/>
            <ac:spMk id="14" creationId="{BCBC3CDE-EC83-8218-DD6A-2FF17FA1B753}"/>
          </ac:spMkLst>
        </pc:spChg>
        <pc:spChg chg="add mod">
          <ac:chgData name="Dan Mallott" userId="dcb254b6-3083-4a8e-a95c-2824abb75bec" providerId="ADAL" clId="{49F67178-425E-574E-969C-9E2C3F264993}" dt="2022-08-09T03:52:32.862" v="3787" actId="255"/>
          <ac:spMkLst>
            <pc:docMk/>
            <pc:sldMk cId="3174254642" sldId="2145705966"/>
            <ac:spMk id="15" creationId="{1F5A40ED-B076-1BDB-05EC-7CDE2BE42F94}"/>
          </ac:spMkLst>
        </pc:spChg>
        <pc:spChg chg="add mod">
          <ac:chgData name="Dan Mallott" userId="dcb254b6-3083-4a8e-a95c-2824abb75bec" providerId="ADAL" clId="{49F67178-425E-574E-969C-9E2C3F264993}" dt="2022-08-09T03:52:11.310" v="3784" actId="465"/>
          <ac:spMkLst>
            <pc:docMk/>
            <pc:sldMk cId="3174254642" sldId="2145705966"/>
            <ac:spMk id="16" creationId="{23D4E7E4-FCAF-DED1-7D34-1A0638A8236F}"/>
          </ac:spMkLst>
        </pc:spChg>
        <pc:spChg chg="add del mod">
          <ac:chgData name="Dan Mallott" userId="dcb254b6-3083-4a8e-a95c-2824abb75bec" providerId="ADAL" clId="{49F67178-425E-574E-969C-9E2C3F264993}" dt="2022-08-09T03:51:43.632" v="3781" actId="478"/>
          <ac:spMkLst>
            <pc:docMk/>
            <pc:sldMk cId="3174254642" sldId="2145705966"/>
            <ac:spMk id="18" creationId="{0A974478-1AE4-C593-B59F-2859DBC396B7}"/>
          </ac:spMkLst>
        </pc:spChg>
      </pc:sldChg>
      <pc:sldChg chg="modSp new mod">
        <pc:chgData name="Dan Mallott" userId="dcb254b6-3083-4a8e-a95c-2824abb75bec" providerId="ADAL" clId="{49F67178-425E-574E-969C-9E2C3F264993}" dt="2022-08-09T03:06:07.898" v="3208" actId="20577"/>
        <pc:sldMkLst>
          <pc:docMk/>
          <pc:sldMk cId="3791784785" sldId="2145705967"/>
        </pc:sldMkLst>
        <pc:spChg chg="mod">
          <ac:chgData name="Dan Mallott" userId="dcb254b6-3083-4a8e-a95c-2824abb75bec" providerId="ADAL" clId="{49F67178-425E-574E-969C-9E2C3F264993}" dt="2022-08-09T03:06:07.898" v="3208" actId="20577"/>
          <ac:spMkLst>
            <pc:docMk/>
            <pc:sldMk cId="3791784785" sldId="2145705967"/>
            <ac:spMk id="2" creationId="{3BBAC7F0-F272-A73E-2C86-616DA5009C7E}"/>
          </ac:spMkLst>
        </pc:spChg>
      </pc:sldChg>
      <pc:sldChg chg="addSp delSp modSp new mod modClrScheme chgLayout">
        <pc:chgData name="Dan Mallott" userId="dcb254b6-3083-4a8e-a95c-2824abb75bec" providerId="ADAL" clId="{49F67178-425E-574E-969C-9E2C3F264993}" dt="2022-08-09T03:09:22.030" v="3397" actId="1076"/>
        <pc:sldMkLst>
          <pc:docMk/>
          <pc:sldMk cId="1828611391" sldId="2145705968"/>
        </pc:sldMkLst>
        <pc:spChg chg="mod ord">
          <ac:chgData name="Dan Mallott" userId="dcb254b6-3083-4a8e-a95c-2824abb75bec" providerId="ADAL" clId="{49F67178-425E-574E-969C-9E2C3F264993}" dt="2022-08-09T03:07:46.554" v="3369" actId="6549"/>
          <ac:spMkLst>
            <pc:docMk/>
            <pc:sldMk cId="1828611391" sldId="2145705968"/>
            <ac:spMk id="2" creationId="{5D12AA51-F44B-5B1F-D0FC-D25594E546BD}"/>
          </ac:spMkLst>
        </pc:spChg>
        <pc:spChg chg="mod ord">
          <ac:chgData name="Dan Mallott" userId="dcb254b6-3083-4a8e-a95c-2824abb75bec" providerId="ADAL" clId="{49F67178-425E-574E-969C-9E2C3F264993}" dt="2022-08-09T03:07:38.465" v="3357" actId="700"/>
          <ac:spMkLst>
            <pc:docMk/>
            <pc:sldMk cId="1828611391" sldId="2145705968"/>
            <ac:spMk id="3" creationId="{29098756-C4C6-880A-B182-27C1A30B5E34}"/>
          </ac:spMkLst>
        </pc:spChg>
        <pc:spChg chg="mod ord">
          <ac:chgData name="Dan Mallott" userId="dcb254b6-3083-4a8e-a95c-2824abb75bec" providerId="ADAL" clId="{49F67178-425E-574E-969C-9E2C3F264993}" dt="2022-08-09T03:07:38.465" v="3357" actId="700"/>
          <ac:spMkLst>
            <pc:docMk/>
            <pc:sldMk cId="1828611391" sldId="2145705968"/>
            <ac:spMk id="4" creationId="{6865287E-6CF5-9756-176A-355E48C0BD81}"/>
          </ac:spMkLst>
        </pc:spChg>
        <pc:spChg chg="mod ord">
          <ac:chgData name="Dan Mallott" userId="dcb254b6-3083-4a8e-a95c-2824abb75bec" providerId="ADAL" clId="{49F67178-425E-574E-969C-9E2C3F264993}" dt="2022-08-09T03:07:38.465" v="3357" actId="700"/>
          <ac:spMkLst>
            <pc:docMk/>
            <pc:sldMk cId="1828611391" sldId="2145705968"/>
            <ac:spMk id="5" creationId="{582CB40C-39B0-7D70-E22E-784C94878480}"/>
          </ac:spMkLst>
        </pc:spChg>
        <pc:spChg chg="add mod ord">
          <ac:chgData name="Dan Mallott" userId="dcb254b6-3083-4a8e-a95c-2824abb75bec" providerId="ADAL" clId="{49F67178-425E-574E-969C-9E2C3F264993}" dt="2022-08-09T03:07:54.730" v="3375" actId="403"/>
          <ac:spMkLst>
            <pc:docMk/>
            <pc:sldMk cId="1828611391" sldId="2145705968"/>
            <ac:spMk id="8" creationId="{2D9F220B-EE03-B8B2-904D-AFC4E2EDF0E7}"/>
          </ac:spMkLst>
        </pc:spChg>
        <pc:spChg chg="add del mod ord">
          <ac:chgData name="Dan Mallott" userId="dcb254b6-3083-4a8e-a95c-2824abb75bec" providerId="ADAL" clId="{49F67178-425E-574E-969C-9E2C3F264993}" dt="2022-08-09T03:08:37.436" v="3381"/>
          <ac:spMkLst>
            <pc:docMk/>
            <pc:sldMk cId="1828611391" sldId="2145705968"/>
            <ac:spMk id="9" creationId="{FEA39286-9371-F846-B297-E9373CE39FA3}"/>
          </ac:spMkLst>
        </pc:spChg>
        <pc:spChg chg="add del mod">
          <ac:chgData name="Dan Mallott" userId="dcb254b6-3083-4a8e-a95c-2824abb75bec" providerId="ADAL" clId="{49F67178-425E-574E-969C-9E2C3F264993}" dt="2022-08-09T03:09:07.041" v="3389"/>
          <ac:spMkLst>
            <pc:docMk/>
            <pc:sldMk cId="1828611391" sldId="2145705968"/>
            <ac:spMk id="15" creationId="{E2BB74A7-1FD6-1A41-1958-A684E3939FE2}"/>
          </ac:spMkLst>
        </pc:spChg>
        <pc:picChg chg="add del mod">
          <ac:chgData name="Dan Mallott" userId="dcb254b6-3083-4a8e-a95c-2824abb75bec" providerId="ADAL" clId="{49F67178-425E-574E-969C-9E2C3F264993}" dt="2022-08-09T03:07:30.988" v="3356" actId="478"/>
          <ac:picMkLst>
            <pc:docMk/>
            <pc:sldMk cId="1828611391" sldId="2145705968"/>
            <ac:picMk id="7" creationId="{1400EF30-C81D-BF61-FD81-3D62F526F454}"/>
          </ac:picMkLst>
        </pc:picChg>
        <pc:picChg chg="add del mod">
          <ac:chgData name="Dan Mallott" userId="dcb254b6-3083-4a8e-a95c-2824abb75bec" providerId="ADAL" clId="{49F67178-425E-574E-969C-9E2C3F264993}" dt="2022-08-09T03:08:34.484" v="3380" actId="931"/>
          <ac:picMkLst>
            <pc:docMk/>
            <pc:sldMk cId="1828611391" sldId="2145705968"/>
            <ac:picMk id="11" creationId="{C2139AEB-8922-AC2A-31C8-0277CE06D4C0}"/>
          </ac:picMkLst>
        </pc:picChg>
        <pc:picChg chg="add del mod">
          <ac:chgData name="Dan Mallott" userId="dcb254b6-3083-4a8e-a95c-2824abb75bec" providerId="ADAL" clId="{49F67178-425E-574E-969C-9E2C3F264993}" dt="2022-08-09T03:09:03.935" v="3388" actId="478"/>
          <ac:picMkLst>
            <pc:docMk/>
            <pc:sldMk cId="1828611391" sldId="2145705968"/>
            <ac:picMk id="13" creationId="{BFFB507F-13CB-4401-6A2B-DE431C0FA12E}"/>
          </ac:picMkLst>
        </pc:picChg>
        <pc:picChg chg="add mod">
          <ac:chgData name="Dan Mallott" userId="dcb254b6-3083-4a8e-a95c-2824abb75bec" providerId="ADAL" clId="{49F67178-425E-574E-969C-9E2C3F264993}" dt="2022-08-09T03:09:10.264" v="3393" actId="1076"/>
          <ac:picMkLst>
            <pc:docMk/>
            <pc:sldMk cId="1828611391" sldId="2145705968"/>
            <ac:picMk id="17" creationId="{5DC64EB3-B168-F3FF-BA5C-D2D83E6F22BD}"/>
          </ac:picMkLst>
        </pc:picChg>
        <pc:picChg chg="add mod">
          <ac:chgData name="Dan Mallott" userId="dcb254b6-3083-4a8e-a95c-2824abb75bec" providerId="ADAL" clId="{49F67178-425E-574E-969C-9E2C3F264993}" dt="2022-08-09T03:09:22.030" v="3397" actId="1076"/>
          <ac:picMkLst>
            <pc:docMk/>
            <pc:sldMk cId="1828611391" sldId="2145705968"/>
            <ac:picMk id="19" creationId="{1606B58C-D9AD-E7E9-99F5-72382837D267}"/>
          </ac:picMkLst>
        </pc:picChg>
      </pc:sldChg>
      <pc:sldChg chg="addSp delSp modSp add mod">
        <pc:chgData name="Dan Mallott" userId="dcb254b6-3083-4a8e-a95c-2824abb75bec" providerId="ADAL" clId="{49F67178-425E-574E-969C-9E2C3F264993}" dt="2022-08-09T03:20:20.761" v="3472" actId="255"/>
        <pc:sldMkLst>
          <pc:docMk/>
          <pc:sldMk cId="1924186252" sldId="2145705969"/>
        </pc:sldMkLst>
        <pc:spChg chg="mod">
          <ac:chgData name="Dan Mallott" userId="dcb254b6-3083-4a8e-a95c-2824abb75bec" providerId="ADAL" clId="{49F67178-425E-574E-969C-9E2C3F264993}" dt="2022-08-09T03:20:20.761" v="3472" actId="255"/>
          <ac:spMkLst>
            <pc:docMk/>
            <pc:sldMk cId="1924186252" sldId="2145705969"/>
            <ac:spMk id="5" creationId="{76E87DF9-4EA5-7333-952B-C8DDC9C22CCF}"/>
          </ac:spMkLst>
        </pc:spChg>
        <pc:spChg chg="del">
          <ac:chgData name="Dan Mallott" userId="dcb254b6-3083-4a8e-a95c-2824abb75bec" providerId="ADAL" clId="{49F67178-425E-574E-969C-9E2C3F264993}" dt="2022-08-09T03:18:06.558" v="3448" actId="478"/>
          <ac:spMkLst>
            <pc:docMk/>
            <pc:sldMk cId="1924186252" sldId="2145705969"/>
            <ac:spMk id="7" creationId="{F47D5C22-A062-4681-182A-3FB87F180E7C}"/>
          </ac:spMkLst>
        </pc:spChg>
        <pc:spChg chg="add del mod">
          <ac:chgData name="Dan Mallott" userId="dcb254b6-3083-4a8e-a95c-2824abb75bec" providerId="ADAL" clId="{49F67178-425E-574E-969C-9E2C3F264993}" dt="2022-08-09T03:18:09.803" v="3449" actId="478"/>
          <ac:spMkLst>
            <pc:docMk/>
            <pc:sldMk cId="1924186252" sldId="2145705969"/>
            <ac:spMk id="9" creationId="{130B1F2D-6DBC-7B9A-FC9F-4C2C40A2FDCE}"/>
          </ac:spMkLst>
        </pc:spChg>
        <pc:spChg chg="add mod">
          <ac:chgData name="Dan Mallott" userId="dcb254b6-3083-4a8e-a95c-2824abb75bec" providerId="ADAL" clId="{49F67178-425E-574E-969C-9E2C3F264993}" dt="2022-08-09T03:18:11.419" v="3450"/>
          <ac:spMkLst>
            <pc:docMk/>
            <pc:sldMk cId="1924186252" sldId="2145705969"/>
            <ac:spMk id="10" creationId="{B43AD804-A3CD-8BFD-99A7-B8F79477B953}"/>
          </ac:spMkLst>
        </pc:spChg>
        <pc:spChg chg="add mod">
          <ac:chgData name="Dan Mallott" userId="dcb254b6-3083-4a8e-a95c-2824abb75bec" providerId="ADAL" clId="{49F67178-425E-574E-969C-9E2C3F264993}" dt="2022-08-09T03:18:11.419" v="3450"/>
          <ac:spMkLst>
            <pc:docMk/>
            <pc:sldMk cId="1924186252" sldId="2145705969"/>
            <ac:spMk id="11" creationId="{E5AA944F-4129-09C6-B44E-42DA50BCA74C}"/>
          </ac:spMkLst>
        </pc:spChg>
        <pc:spChg chg="add mod">
          <ac:chgData name="Dan Mallott" userId="dcb254b6-3083-4a8e-a95c-2824abb75bec" providerId="ADAL" clId="{49F67178-425E-574E-969C-9E2C3F264993}" dt="2022-08-09T03:19:40.659" v="3467" actId="14100"/>
          <ac:spMkLst>
            <pc:docMk/>
            <pc:sldMk cId="1924186252" sldId="2145705969"/>
            <ac:spMk id="12" creationId="{5F615768-C614-61B7-1147-C5E999B0C952}"/>
          </ac:spMkLst>
        </pc:spChg>
        <pc:spChg chg="add del mod">
          <ac:chgData name="Dan Mallott" userId="dcb254b6-3083-4a8e-a95c-2824abb75bec" providerId="ADAL" clId="{49F67178-425E-574E-969C-9E2C3F264993}" dt="2022-08-09T03:18:44.530" v="3458" actId="478"/>
          <ac:spMkLst>
            <pc:docMk/>
            <pc:sldMk cId="1924186252" sldId="2145705969"/>
            <ac:spMk id="13" creationId="{E83426BA-58F8-BEAD-B237-021B9BB237CD}"/>
          </ac:spMkLst>
        </pc:spChg>
        <pc:spChg chg="add mod">
          <ac:chgData name="Dan Mallott" userId="dcb254b6-3083-4a8e-a95c-2824abb75bec" providerId="ADAL" clId="{49F67178-425E-574E-969C-9E2C3F264993}" dt="2022-08-09T03:18:11.419" v="3450"/>
          <ac:spMkLst>
            <pc:docMk/>
            <pc:sldMk cId="1924186252" sldId="2145705969"/>
            <ac:spMk id="15" creationId="{708D45FC-8717-0304-41F8-EE9E2253009C}"/>
          </ac:spMkLst>
        </pc:spChg>
        <pc:spChg chg="add mod">
          <ac:chgData name="Dan Mallott" userId="dcb254b6-3083-4a8e-a95c-2824abb75bec" providerId="ADAL" clId="{49F67178-425E-574E-969C-9E2C3F264993}" dt="2022-08-09T03:19:55.498" v="3470" actId="14100"/>
          <ac:spMkLst>
            <pc:docMk/>
            <pc:sldMk cId="1924186252" sldId="2145705969"/>
            <ac:spMk id="16" creationId="{CB443734-4DFE-19B1-A570-F3D96AC138F4}"/>
          </ac:spMkLst>
        </pc:spChg>
        <pc:spChg chg="add del mod">
          <ac:chgData name="Dan Mallott" userId="dcb254b6-3083-4a8e-a95c-2824abb75bec" providerId="ADAL" clId="{49F67178-425E-574E-969C-9E2C3F264993}" dt="2022-08-09T03:18:44.530" v="3458" actId="478"/>
          <ac:spMkLst>
            <pc:docMk/>
            <pc:sldMk cId="1924186252" sldId="2145705969"/>
            <ac:spMk id="17" creationId="{7F8AFAB1-E705-D728-4869-8A716FE58139}"/>
          </ac:spMkLst>
        </pc:spChg>
        <pc:spChg chg="add mod">
          <ac:chgData name="Dan Mallott" userId="dcb254b6-3083-4a8e-a95c-2824abb75bec" providerId="ADAL" clId="{49F67178-425E-574E-969C-9E2C3F264993}" dt="2022-08-09T03:18:11.419" v="3450"/>
          <ac:spMkLst>
            <pc:docMk/>
            <pc:sldMk cId="1924186252" sldId="2145705969"/>
            <ac:spMk id="19" creationId="{886E4CE1-4E88-8B23-0510-FFB59D378B06}"/>
          </ac:spMkLst>
        </pc:spChg>
        <pc:spChg chg="add mod">
          <ac:chgData name="Dan Mallott" userId="dcb254b6-3083-4a8e-a95c-2824abb75bec" providerId="ADAL" clId="{49F67178-425E-574E-969C-9E2C3F264993}" dt="2022-08-09T03:19:06.670" v="3461" actId="14100"/>
          <ac:spMkLst>
            <pc:docMk/>
            <pc:sldMk cId="1924186252" sldId="2145705969"/>
            <ac:spMk id="20" creationId="{E709E89F-68CE-5BE6-84FB-E4A0985EACA7}"/>
          </ac:spMkLst>
        </pc:spChg>
        <pc:spChg chg="add del mod">
          <ac:chgData name="Dan Mallott" userId="dcb254b6-3083-4a8e-a95c-2824abb75bec" providerId="ADAL" clId="{49F67178-425E-574E-969C-9E2C3F264993}" dt="2022-08-09T03:18:44.530" v="3458" actId="478"/>
          <ac:spMkLst>
            <pc:docMk/>
            <pc:sldMk cId="1924186252" sldId="2145705969"/>
            <ac:spMk id="21" creationId="{9FF1B2E3-263D-6A7D-C700-01D982BA9ADE}"/>
          </ac:spMkLst>
        </pc:spChg>
        <pc:spChg chg="add mod">
          <ac:chgData name="Dan Mallott" userId="dcb254b6-3083-4a8e-a95c-2824abb75bec" providerId="ADAL" clId="{49F67178-425E-574E-969C-9E2C3F264993}" dt="2022-08-09T03:18:11.419" v="3450"/>
          <ac:spMkLst>
            <pc:docMk/>
            <pc:sldMk cId="1924186252" sldId="2145705969"/>
            <ac:spMk id="23" creationId="{9926096E-55AE-481D-DE49-6C79246ABD00}"/>
          </ac:spMkLst>
        </pc:spChg>
        <pc:spChg chg="add mod">
          <ac:chgData name="Dan Mallott" userId="dcb254b6-3083-4a8e-a95c-2824abb75bec" providerId="ADAL" clId="{49F67178-425E-574E-969C-9E2C3F264993}" dt="2022-08-09T03:18:36.417" v="3457" actId="14100"/>
          <ac:spMkLst>
            <pc:docMk/>
            <pc:sldMk cId="1924186252" sldId="2145705969"/>
            <ac:spMk id="24" creationId="{1D58A059-0534-6FB7-0E41-DF862CDF8613}"/>
          </ac:spMkLst>
        </pc:spChg>
        <pc:spChg chg="add del mod">
          <ac:chgData name="Dan Mallott" userId="dcb254b6-3083-4a8e-a95c-2824abb75bec" providerId="ADAL" clId="{49F67178-425E-574E-969C-9E2C3F264993}" dt="2022-08-09T03:18:44.530" v="3458" actId="478"/>
          <ac:spMkLst>
            <pc:docMk/>
            <pc:sldMk cId="1924186252" sldId="2145705969"/>
            <ac:spMk id="25" creationId="{0C6E744C-83D9-F5FF-15B2-D66F7B110605}"/>
          </ac:spMkLst>
        </pc:spChg>
        <pc:spChg chg="add mod">
          <ac:chgData name="Dan Mallott" userId="dcb254b6-3083-4a8e-a95c-2824abb75bec" providerId="ADAL" clId="{49F67178-425E-574E-969C-9E2C3F264993}" dt="2022-08-09T03:18:11.419" v="3450"/>
          <ac:spMkLst>
            <pc:docMk/>
            <pc:sldMk cId="1924186252" sldId="2145705969"/>
            <ac:spMk id="27" creationId="{20CB24B5-B592-BB19-FE35-8D01BFC2E20B}"/>
          </ac:spMkLst>
        </pc:spChg>
        <pc:spChg chg="add mod">
          <ac:chgData name="Dan Mallott" userId="dcb254b6-3083-4a8e-a95c-2824abb75bec" providerId="ADAL" clId="{49F67178-425E-574E-969C-9E2C3F264993}" dt="2022-08-09T03:19:25.166" v="3464" actId="14100"/>
          <ac:spMkLst>
            <pc:docMk/>
            <pc:sldMk cId="1924186252" sldId="2145705969"/>
            <ac:spMk id="28" creationId="{F5A5F372-ECFC-219B-4E4A-25096E8C52FC}"/>
          </ac:spMkLst>
        </pc:spChg>
        <pc:spChg chg="add del mod">
          <ac:chgData name="Dan Mallott" userId="dcb254b6-3083-4a8e-a95c-2824abb75bec" providerId="ADAL" clId="{49F67178-425E-574E-969C-9E2C3F264993}" dt="2022-08-09T03:18:44.530" v="3458" actId="478"/>
          <ac:spMkLst>
            <pc:docMk/>
            <pc:sldMk cId="1924186252" sldId="2145705969"/>
            <ac:spMk id="29" creationId="{019FF8F6-C25A-E994-EA1B-77F6E9A2D4A4}"/>
          </ac:spMkLst>
        </pc:spChg>
        <pc:cxnChg chg="add mod">
          <ac:chgData name="Dan Mallott" userId="dcb254b6-3083-4a8e-a95c-2824abb75bec" providerId="ADAL" clId="{49F67178-425E-574E-969C-9E2C3F264993}" dt="2022-08-09T03:18:11.419" v="3450"/>
          <ac:cxnSpMkLst>
            <pc:docMk/>
            <pc:sldMk cId="1924186252" sldId="2145705969"/>
            <ac:cxnSpMk id="14" creationId="{6666166A-C05D-1E15-26CB-7B8CF2F08E8C}"/>
          </ac:cxnSpMkLst>
        </pc:cxnChg>
        <pc:cxnChg chg="add mod">
          <ac:chgData name="Dan Mallott" userId="dcb254b6-3083-4a8e-a95c-2824abb75bec" providerId="ADAL" clId="{49F67178-425E-574E-969C-9E2C3F264993}" dt="2022-08-09T03:20:10.711" v="3471" actId="1076"/>
          <ac:cxnSpMkLst>
            <pc:docMk/>
            <pc:sldMk cId="1924186252" sldId="2145705969"/>
            <ac:cxnSpMk id="18" creationId="{4781B586-CEF3-151F-5574-8489F0BB6D95}"/>
          </ac:cxnSpMkLst>
        </pc:cxnChg>
        <pc:cxnChg chg="add mod">
          <ac:chgData name="Dan Mallott" userId="dcb254b6-3083-4a8e-a95c-2824abb75bec" providerId="ADAL" clId="{49F67178-425E-574E-969C-9E2C3F264993}" dt="2022-08-09T03:18:11.419" v="3450"/>
          <ac:cxnSpMkLst>
            <pc:docMk/>
            <pc:sldMk cId="1924186252" sldId="2145705969"/>
            <ac:cxnSpMk id="22" creationId="{D8BC81F0-9C7D-38D4-EDC6-5C3703754793}"/>
          </ac:cxnSpMkLst>
        </pc:cxnChg>
        <pc:cxnChg chg="add mod">
          <ac:chgData name="Dan Mallott" userId="dcb254b6-3083-4a8e-a95c-2824abb75bec" providerId="ADAL" clId="{49F67178-425E-574E-969C-9E2C3F264993}" dt="2022-08-09T03:20:10.711" v="3471" actId="1076"/>
          <ac:cxnSpMkLst>
            <pc:docMk/>
            <pc:sldMk cId="1924186252" sldId="2145705969"/>
            <ac:cxnSpMk id="26" creationId="{8AFFDF5D-E273-3F39-162C-5057BF728CF6}"/>
          </ac:cxnSpMkLst>
        </pc:cxnChg>
        <pc:cxnChg chg="add mod">
          <ac:chgData name="Dan Mallott" userId="dcb254b6-3083-4a8e-a95c-2824abb75bec" providerId="ADAL" clId="{49F67178-425E-574E-969C-9E2C3F264993}" dt="2022-08-09T03:20:10.711" v="3471" actId="1076"/>
          <ac:cxnSpMkLst>
            <pc:docMk/>
            <pc:sldMk cId="1924186252" sldId="2145705969"/>
            <ac:cxnSpMk id="30" creationId="{B7EF62FB-08AA-DA16-8B8B-D072BDA59DD1}"/>
          </ac:cxnSpMkLst>
        </pc:cxnChg>
      </pc:sldChg>
      <pc:sldChg chg="addSp delSp modSp new mod">
        <pc:chgData name="Dan Mallott" userId="dcb254b6-3083-4a8e-a95c-2824abb75bec" providerId="ADAL" clId="{49F67178-425E-574E-969C-9E2C3F264993}" dt="2022-08-09T03:28:00.807" v="3564" actId="114"/>
        <pc:sldMkLst>
          <pc:docMk/>
          <pc:sldMk cId="1182293727" sldId="2145705970"/>
        </pc:sldMkLst>
        <pc:spChg chg="mod">
          <ac:chgData name="Dan Mallott" userId="dcb254b6-3083-4a8e-a95c-2824abb75bec" providerId="ADAL" clId="{49F67178-425E-574E-969C-9E2C3F264993}" dt="2022-08-09T03:24:31.207" v="3497" actId="255"/>
          <ac:spMkLst>
            <pc:docMk/>
            <pc:sldMk cId="1182293727" sldId="2145705970"/>
            <ac:spMk id="3" creationId="{3E5ECAB0-6434-8AA5-1097-823B04D94018}"/>
          </ac:spMkLst>
        </pc:spChg>
        <pc:spChg chg="del">
          <ac:chgData name="Dan Mallott" userId="dcb254b6-3083-4a8e-a95c-2824abb75bec" providerId="ADAL" clId="{49F67178-425E-574E-969C-9E2C3F264993}" dt="2022-08-09T03:24:33.213" v="3498" actId="478"/>
          <ac:spMkLst>
            <pc:docMk/>
            <pc:sldMk cId="1182293727" sldId="2145705970"/>
            <ac:spMk id="4" creationId="{D11A126E-4C22-B5CD-FB19-8B2F25C87A9D}"/>
          </ac:spMkLst>
        </pc:spChg>
        <pc:spChg chg="add mod">
          <ac:chgData name="Dan Mallott" userId="dcb254b6-3083-4a8e-a95c-2824abb75bec" providerId="ADAL" clId="{49F67178-425E-574E-969C-9E2C3F264993}" dt="2022-08-09T03:26:41.118" v="3544" actId="14100"/>
          <ac:spMkLst>
            <pc:docMk/>
            <pc:sldMk cId="1182293727" sldId="2145705970"/>
            <ac:spMk id="8" creationId="{5D92C42C-75A0-DAF4-C435-9FEB03AC3920}"/>
          </ac:spMkLst>
        </pc:spChg>
        <pc:spChg chg="add mod">
          <ac:chgData name="Dan Mallott" userId="dcb254b6-3083-4a8e-a95c-2824abb75bec" providerId="ADAL" clId="{49F67178-425E-574E-969C-9E2C3F264993}" dt="2022-08-09T03:28:00.807" v="3564" actId="114"/>
          <ac:spMkLst>
            <pc:docMk/>
            <pc:sldMk cId="1182293727" sldId="2145705970"/>
            <ac:spMk id="9" creationId="{FB289E79-88A8-86BC-90EA-797F911814C0}"/>
          </ac:spMkLst>
        </pc:spChg>
        <pc:spChg chg="add mod">
          <ac:chgData name="Dan Mallott" userId="dcb254b6-3083-4a8e-a95c-2824abb75bec" providerId="ADAL" clId="{49F67178-425E-574E-969C-9E2C3F264993}" dt="2022-08-09T03:27:43.546" v="3559" actId="6549"/>
          <ac:spMkLst>
            <pc:docMk/>
            <pc:sldMk cId="1182293727" sldId="2145705970"/>
            <ac:spMk id="10" creationId="{BAC634E4-40F9-0F7A-76CF-2A5274273E4C}"/>
          </ac:spMkLst>
        </pc:spChg>
        <pc:spChg chg="add mod">
          <ac:chgData name="Dan Mallott" userId="dcb254b6-3083-4a8e-a95c-2824abb75bec" providerId="ADAL" clId="{49F67178-425E-574E-969C-9E2C3F264993}" dt="2022-08-09T03:26:47.308" v="3545" actId="14100"/>
          <ac:spMkLst>
            <pc:docMk/>
            <pc:sldMk cId="1182293727" sldId="2145705970"/>
            <ac:spMk id="11" creationId="{FC0E59F7-F0E0-E108-AF4C-C1F0A6634EE7}"/>
          </ac:spMkLst>
        </pc:spChg>
      </pc:sldChg>
      <pc:sldChg chg="addSp delSp modSp new mod">
        <pc:chgData name="Dan Mallott" userId="dcb254b6-3083-4a8e-a95c-2824abb75bec" providerId="ADAL" clId="{49F67178-425E-574E-969C-9E2C3F264993}" dt="2022-08-09T03:31:22.131" v="3616" actId="14100"/>
        <pc:sldMkLst>
          <pc:docMk/>
          <pc:sldMk cId="3735438647" sldId="2145705971"/>
        </pc:sldMkLst>
        <pc:spChg chg="mod">
          <ac:chgData name="Dan Mallott" userId="dcb254b6-3083-4a8e-a95c-2824abb75bec" providerId="ADAL" clId="{49F67178-425E-574E-969C-9E2C3F264993}" dt="2022-08-09T03:28:50.426" v="3593" actId="255"/>
          <ac:spMkLst>
            <pc:docMk/>
            <pc:sldMk cId="3735438647" sldId="2145705971"/>
            <ac:spMk id="3" creationId="{8A068000-8601-A879-EA80-809FA352EF84}"/>
          </ac:spMkLst>
        </pc:spChg>
        <pc:spChg chg="del">
          <ac:chgData name="Dan Mallott" userId="dcb254b6-3083-4a8e-a95c-2824abb75bec" providerId="ADAL" clId="{49F67178-425E-574E-969C-9E2C3F264993}" dt="2022-08-09T03:28:36.718" v="3567" actId="478"/>
          <ac:spMkLst>
            <pc:docMk/>
            <pc:sldMk cId="3735438647" sldId="2145705971"/>
            <ac:spMk id="4" creationId="{4C80185E-86D5-DF8B-E5F2-20322A15611A}"/>
          </ac:spMkLst>
        </pc:spChg>
        <pc:spChg chg="add mod">
          <ac:chgData name="Dan Mallott" userId="dcb254b6-3083-4a8e-a95c-2824abb75bec" providerId="ADAL" clId="{49F67178-425E-574E-969C-9E2C3F264993}" dt="2022-08-09T03:31:22.131" v="3616" actId="14100"/>
          <ac:spMkLst>
            <pc:docMk/>
            <pc:sldMk cId="3735438647" sldId="2145705971"/>
            <ac:spMk id="8" creationId="{80EBEB12-8E4A-54DA-3255-151F5DA2AA01}"/>
          </ac:spMkLst>
        </pc:spChg>
        <pc:spChg chg="add mod">
          <ac:chgData name="Dan Mallott" userId="dcb254b6-3083-4a8e-a95c-2824abb75bec" providerId="ADAL" clId="{49F67178-425E-574E-969C-9E2C3F264993}" dt="2022-08-09T03:31:16.867" v="3615" actId="14100"/>
          <ac:spMkLst>
            <pc:docMk/>
            <pc:sldMk cId="3735438647" sldId="2145705971"/>
            <ac:spMk id="9" creationId="{1F0C5886-F139-F966-A1C5-9335FC048EA6}"/>
          </ac:spMkLst>
        </pc:spChg>
        <pc:spChg chg="add mod">
          <ac:chgData name="Dan Mallott" userId="dcb254b6-3083-4a8e-a95c-2824abb75bec" providerId="ADAL" clId="{49F67178-425E-574E-969C-9E2C3F264993}" dt="2022-08-09T03:31:22.131" v="3616" actId="14100"/>
          <ac:spMkLst>
            <pc:docMk/>
            <pc:sldMk cId="3735438647" sldId="2145705971"/>
            <ac:spMk id="10" creationId="{8D31B1E3-CBFA-B53D-22AF-48015EF95D9E}"/>
          </ac:spMkLst>
        </pc:spChg>
        <pc:spChg chg="add mod">
          <ac:chgData name="Dan Mallott" userId="dcb254b6-3083-4a8e-a95c-2824abb75bec" providerId="ADAL" clId="{49F67178-425E-574E-969C-9E2C3F264993}" dt="2022-08-09T03:31:16.867" v="3615" actId="14100"/>
          <ac:spMkLst>
            <pc:docMk/>
            <pc:sldMk cId="3735438647" sldId="2145705971"/>
            <ac:spMk id="11" creationId="{46A37B35-F64F-3DDE-DA8C-1E9181A5508C}"/>
          </ac:spMkLst>
        </pc:spChg>
        <pc:spChg chg="add mod">
          <ac:chgData name="Dan Mallott" userId="dcb254b6-3083-4a8e-a95c-2824abb75bec" providerId="ADAL" clId="{49F67178-425E-574E-969C-9E2C3F264993}" dt="2022-08-09T03:31:22.131" v="3616" actId="14100"/>
          <ac:spMkLst>
            <pc:docMk/>
            <pc:sldMk cId="3735438647" sldId="2145705971"/>
            <ac:spMk id="12" creationId="{08209B17-1E36-BB6B-F0FD-D38B89AEFEE4}"/>
          </ac:spMkLst>
        </pc:spChg>
        <pc:spChg chg="add mod">
          <ac:chgData name="Dan Mallott" userId="dcb254b6-3083-4a8e-a95c-2824abb75bec" providerId="ADAL" clId="{49F67178-425E-574E-969C-9E2C3F264993}" dt="2022-08-09T03:31:16.867" v="3615" actId="14100"/>
          <ac:spMkLst>
            <pc:docMk/>
            <pc:sldMk cId="3735438647" sldId="2145705971"/>
            <ac:spMk id="13" creationId="{495C27BD-52A5-DCF9-25EB-F3BE35F653C3}"/>
          </ac:spMkLst>
        </pc:spChg>
        <pc:spChg chg="add mod">
          <ac:chgData name="Dan Mallott" userId="dcb254b6-3083-4a8e-a95c-2824abb75bec" providerId="ADAL" clId="{49F67178-425E-574E-969C-9E2C3F264993}" dt="2022-08-09T03:31:22.131" v="3616" actId="14100"/>
          <ac:spMkLst>
            <pc:docMk/>
            <pc:sldMk cId="3735438647" sldId="2145705971"/>
            <ac:spMk id="14" creationId="{B5D1FC7F-6660-A518-99EA-D82FAE7CF743}"/>
          </ac:spMkLst>
        </pc:spChg>
        <pc:spChg chg="add mod">
          <ac:chgData name="Dan Mallott" userId="dcb254b6-3083-4a8e-a95c-2824abb75bec" providerId="ADAL" clId="{49F67178-425E-574E-969C-9E2C3F264993}" dt="2022-08-09T03:31:16.867" v="3615" actId="14100"/>
          <ac:spMkLst>
            <pc:docMk/>
            <pc:sldMk cId="3735438647" sldId="2145705971"/>
            <ac:spMk id="15" creationId="{5EFA574F-8C7E-5F59-4C68-3CD519EC4E8A}"/>
          </ac:spMkLst>
        </pc:spChg>
      </pc:sldChg>
      <pc:sldChg chg="addSp modSp new mod">
        <pc:chgData name="Dan Mallott" userId="dcb254b6-3083-4a8e-a95c-2824abb75bec" providerId="ADAL" clId="{49F67178-425E-574E-969C-9E2C3F264993}" dt="2022-08-09T03:35:31.156" v="3679" actId="20577"/>
        <pc:sldMkLst>
          <pc:docMk/>
          <pc:sldMk cId="306521118" sldId="2145705972"/>
        </pc:sldMkLst>
        <pc:spChg chg="mod">
          <ac:chgData name="Dan Mallott" userId="dcb254b6-3083-4a8e-a95c-2824abb75bec" providerId="ADAL" clId="{49F67178-425E-574E-969C-9E2C3F264993}" dt="2022-08-09T03:34:06.285" v="3661" actId="255"/>
          <ac:spMkLst>
            <pc:docMk/>
            <pc:sldMk cId="306521118" sldId="2145705972"/>
            <ac:spMk id="2" creationId="{5979E25E-9E1D-3867-848C-3894BA0519F3}"/>
          </ac:spMkLst>
        </pc:spChg>
        <pc:spChg chg="mod">
          <ac:chgData name="Dan Mallott" userId="dcb254b6-3083-4a8e-a95c-2824abb75bec" providerId="ADAL" clId="{49F67178-425E-574E-969C-9E2C3F264993}" dt="2022-08-09T03:35:18.866" v="3678" actId="403"/>
          <ac:spMkLst>
            <pc:docMk/>
            <pc:sldMk cId="306521118" sldId="2145705972"/>
            <ac:spMk id="8" creationId="{357B21CD-686C-0020-81D8-4C0CE847853B}"/>
          </ac:spMkLst>
        </pc:spChg>
        <pc:spChg chg="mod">
          <ac:chgData name="Dan Mallott" userId="dcb254b6-3083-4a8e-a95c-2824abb75bec" providerId="ADAL" clId="{49F67178-425E-574E-969C-9E2C3F264993}" dt="2022-08-09T03:33:49.996" v="3619"/>
          <ac:spMkLst>
            <pc:docMk/>
            <pc:sldMk cId="306521118" sldId="2145705972"/>
            <ac:spMk id="9" creationId="{2D5E8042-7A73-2AA7-B411-6C73D279E4BB}"/>
          </ac:spMkLst>
        </pc:spChg>
        <pc:spChg chg="mod">
          <ac:chgData name="Dan Mallott" userId="dcb254b6-3083-4a8e-a95c-2824abb75bec" providerId="ADAL" clId="{49F67178-425E-574E-969C-9E2C3F264993}" dt="2022-08-09T03:35:18.866" v="3678" actId="403"/>
          <ac:spMkLst>
            <pc:docMk/>
            <pc:sldMk cId="306521118" sldId="2145705972"/>
            <ac:spMk id="10" creationId="{7E53C2CD-5507-7AD1-B7C7-A275B96C94CA}"/>
          </ac:spMkLst>
        </pc:spChg>
        <pc:spChg chg="mod">
          <ac:chgData name="Dan Mallott" userId="dcb254b6-3083-4a8e-a95c-2824abb75bec" providerId="ADAL" clId="{49F67178-425E-574E-969C-9E2C3F264993}" dt="2022-08-09T03:33:49.996" v="3619"/>
          <ac:spMkLst>
            <pc:docMk/>
            <pc:sldMk cId="306521118" sldId="2145705972"/>
            <ac:spMk id="11" creationId="{40266B4F-CBD6-1308-4AAB-232640AB06C6}"/>
          </ac:spMkLst>
        </pc:spChg>
        <pc:spChg chg="mod">
          <ac:chgData name="Dan Mallott" userId="dcb254b6-3083-4a8e-a95c-2824abb75bec" providerId="ADAL" clId="{49F67178-425E-574E-969C-9E2C3F264993}" dt="2022-08-09T03:35:31.156" v="3679" actId="20577"/>
          <ac:spMkLst>
            <pc:docMk/>
            <pc:sldMk cId="306521118" sldId="2145705972"/>
            <ac:spMk id="12" creationId="{1136A20C-6B1C-8C1B-519D-39223620DAFC}"/>
          </ac:spMkLst>
        </pc:spChg>
        <pc:grpChg chg="add mod">
          <ac:chgData name="Dan Mallott" userId="dcb254b6-3083-4a8e-a95c-2824abb75bec" providerId="ADAL" clId="{49F67178-425E-574E-969C-9E2C3F264993}" dt="2022-08-09T03:34:26.693" v="3666" actId="14100"/>
          <ac:grpSpMkLst>
            <pc:docMk/>
            <pc:sldMk cId="306521118" sldId="2145705972"/>
            <ac:grpSpMk id="7" creationId="{BDBBC66B-BF63-EB5B-47A0-4B27B4A29293}"/>
          </ac:grpSpMkLst>
        </pc:gr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EDE27B-A6D6-A74B-92D2-74B64C222F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2F69A8A-2638-FF4F-9353-674B49FAD7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09EC3-A718-B94B-B688-40F425CB6710}" type="datetimeFigureOut">
              <a:rPr lang="en-US" smtClean="0"/>
              <a:t>8/8/22</a:t>
            </a:fld>
            <a:endParaRPr lang="en-US"/>
          </a:p>
        </p:txBody>
      </p:sp>
      <p:sp>
        <p:nvSpPr>
          <p:cNvPr id="4" name="Footer Placeholder 3">
            <a:extLst>
              <a:ext uri="{FF2B5EF4-FFF2-40B4-BE49-F238E27FC236}">
                <a16:creationId xmlns:a16="http://schemas.microsoft.com/office/drawing/2014/main" id="{7CC1D701-6F2C-AF40-B9FA-F946AE3AC4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2E58BF8-FC89-764A-9A64-B0D8A28E93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5586C8-D160-4749-B360-43C4CD61857D}" type="slidenum">
              <a:rPr lang="en-US" smtClean="0"/>
              <a:t>‹#›</a:t>
            </a:fld>
            <a:endParaRPr lang="en-US"/>
          </a:p>
        </p:txBody>
      </p:sp>
    </p:spTree>
    <p:extLst>
      <p:ext uri="{BB962C8B-B14F-4D97-AF65-F5344CB8AC3E}">
        <p14:creationId xmlns:p14="http://schemas.microsoft.com/office/powerpoint/2010/main" val="13290530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78AD6-53A3-464F-A1F2-29843F47CCB7}" type="datetimeFigureOut">
              <a:rPr lang="en-US" smtClean="0"/>
              <a:t>8/8/22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16AC5D-43B2-164A-8FEE-787D4ABEC524}" type="slidenum">
              <a:rPr lang="en-US" smtClean="0"/>
              <a:t>‹#›</a:t>
            </a:fld>
            <a:endParaRPr lang="en-US"/>
          </a:p>
        </p:txBody>
      </p:sp>
    </p:spTree>
    <p:extLst>
      <p:ext uri="{BB962C8B-B14F-4D97-AF65-F5344CB8AC3E}">
        <p14:creationId xmlns:p14="http://schemas.microsoft.com/office/powerpoint/2010/main" val="528984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the # of ideas in each phase so we focus more on </a:t>
            </a:r>
          </a:p>
        </p:txBody>
      </p:sp>
      <p:sp>
        <p:nvSpPr>
          <p:cNvPr id="4" name="Slide Number Placeholder 3"/>
          <p:cNvSpPr>
            <a:spLocks noGrp="1"/>
          </p:cNvSpPr>
          <p:nvPr>
            <p:ph type="sldNum" sz="quarter" idx="10"/>
          </p:nvPr>
        </p:nvSpPr>
        <p:spPr/>
        <p:txBody>
          <a:bodyPr/>
          <a:lstStyle/>
          <a:p>
            <a:fld id="{9D59AFFB-1D3F-F442-9F20-CE0D1468C5CD}" type="slidenum">
              <a:rPr lang="en-US" smtClean="0"/>
              <a:t>3</a:t>
            </a:fld>
            <a:endParaRPr lang="en-US"/>
          </a:p>
        </p:txBody>
      </p:sp>
    </p:spTree>
    <p:extLst>
      <p:ext uri="{BB962C8B-B14F-4D97-AF65-F5344CB8AC3E}">
        <p14:creationId xmlns:p14="http://schemas.microsoft.com/office/powerpoint/2010/main" val="38849103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091B2F"/>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A866E0F4-0AF0-2D46-BA9C-058AE9900BDF}"/>
              </a:ext>
            </a:extLst>
          </p:cNvPr>
          <p:cNvSpPr/>
          <p:nvPr/>
        </p:nvSpPr>
        <p:spPr>
          <a:xfrm>
            <a:off x="4069714" y="0"/>
            <a:ext cx="6852030" cy="5644515"/>
          </a:xfrm>
          <a:custGeom>
            <a:avLst/>
            <a:gdLst>
              <a:gd name="connsiteX0" fmla="*/ 4436872 w 6852030"/>
              <a:gd name="connsiteY0" fmla="*/ 0 h 5644515"/>
              <a:gd name="connsiteX1" fmla="*/ 0 w 6852030"/>
              <a:gd name="connsiteY1" fmla="*/ 4436999 h 5644515"/>
              <a:gd name="connsiteX2" fmla="*/ 1207516 w 6852030"/>
              <a:gd name="connsiteY2" fmla="*/ 5644515 h 5644515"/>
              <a:gd name="connsiteX3" fmla="*/ 6852031 w 6852030"/>
              <a:gd name="connsiteY3" fmla="*/ 0 h 5644515"/>
              <a:gd name="connsiteX4" fmla="*/ 4436872 w 6852030"/>
              <a:gd name="connsiteY4" fmla="*/ 0 h 5644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2030" h="5644515">
                <a:moveTo>
                  <a:pt x="4436872" y="0"/>
                </a:moveTo>
                <a:lnTo>
                  <a:pt x="0" y="4436999"/>
                </a:lnTo>
                <a:lnTo>
                  <a:pt x="1207516" y="5644515"/>
                </a:lnTo>
                <a:lnTo>
                  <a:pt x="6852031" y="0"/>
                </a:lnTo>
                <a:lnTo>
                  <a:pt x="4436872" y="0"/>
                </a:lnTo>
                <a:close/>
              </a:path>
            </a:pathLst>
          </a:custGeom>
          <a:solidFill>
            <a:srgbClr val="062541"/>
          </a:solidFill>
          <a:ln w="1269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FD1D433-8032-7348-8CB5-2BE4C38F8612}"/>
              </a:ext>
            </a:extLst>
          </p:cNvPr>
          <p:cNvSpPr/>
          <p:nvPr/>
        </p:nvSpPr>
        <p:spPr>
          <a:xfrm>
            <a:off x="4064000" y="0"/>
            <a:ext cx="8133842" cy="6858000"/>
          </a:xfrm>
          <a:custGeom>
            <a:avLst/>
            <a:gdLst>
              <a:gd name="connsiteX0" fmla="*/ 6857746 w 8133842"/>
              <a:gd name="connsiteY0" fmla="*/ 0 h 6858000"/>
              <a:gd name="connsiteX1" fmla="*/ 0 w 8133842"/>
              <a:gd name="connsiteY1" fmla="*/ 6857746 h 6858000"/>
              <a:gd name="connsiteX2" fmla="*/ 8133843 w 8133842"/>
              <a:gd name="connsiteY2" fmla="*/ 6858000 h 6858000"/>
              <a:gd name="connsiteX3" fmla="*/ 8133715 w 8133842"/>
              <a:gd name="connsiteY3" fmla="*/ 0 h 6858000"/>
              <a:gd name="connsiteX4" fmla="*/ 6857746 w 813384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3842" h="6858000">
                <a:moveTo>
                  <a:pt x="6857746" y="0"/>
                </a:moveTo>
                <a:lnTo>
                  <a:pt x="0" y="6857746"/>
                </a:lnTo>
                <a:lnTo>
                  <a:pt x="8133843" y="6858000"/>
                </a:lnTo>
                <a:lnTo>
                  <a:pt x="8133715" y="0"/>
                </a:lnTo>
                <a:lnTo>
                  <a:pt x="6857746" y="0"/>
                </a:lnTo>
                <a:close/>
              </a:path>
            </a:pathLst>
          </a:custGeom>
          <a:solidFill>
            <a:srgbClr val="092B49"/>
          </a:solidFill>
          <a:ln w="1269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C9BE4C9D-29B1-0943-9FC7-8E98149D0177}"/>
              </a:ext>
            </a:extLst>
          </p:cNvPr>
          <p:cNvSpPr/>
          <p:nvPr/>
        </p:nvSpPr>
        <p:spPr>
          <a:xfrm>
            <a:off x="9906000" y="4570604"/>
            <a:ext cx="2286000" cy="2287396"/>
          </a:xfrm>
          <a:custGeom>
            <a:avLst/>
            <a:gdLst>
              <a:gd name="connsiteX0" fmla="*/ -320 w 2286000"/>
              <a:gd name="connsiteY0" fmla="*/ 2285999 h 2287396"/>
              <a:gd name="connsiteX1" fmla="*/ 2285681 w 2286000"/>
              <a:gd name="connsiteY1" fmla="*/ 2287396 h 2287396"/>
              <a:gd name="connsiteX2" fmla="*/ 2285681 w 2286000"/>
              <a:gd name="connsiteY2" fmla="*/ 126 h 2287396"/>
              <a:gd name="connsiteX3" fmla="*/ 2285681 w 2286000"/>
              <a:gd name="connsiteY3" fmla="*/ -1 h 2287396"/>
              <a:gd name="connsiteX4" fmla="*/ 2285681 w 2286000"/>
              <a:gd name="connsiteY4" fmla="*/ -1 h 2287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7396">
                <a:moveTo>
                  <a:pt x="-320" y="2285999"/>
                </a:moveTo>
                <a:lnTo>
                  <a:pt x="2285681" y="2287396"/>
                </a:lnTo>
                <a:lnTo>
                  <a:pt x="2285681" y="126"/>
                </a:lnTo>
                <a:close/>
                <a:moveTo>
                  <a:pt x="2285681" y="-1"/>
                </a:moveTo>
                <a:lnTo>
                  <a:pt x="2285681" y="-1"/>
                </a:lnTo>
                <a:close/>
              </a:path>
            </a:pathLst>
          </a:custGeom>
          <a:solidFill>
            <a:schemeClr val="accent5"/>
          </a:solidFill>
          <a:ln w="1269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0B25872-4891-6146-9FA2-91279C04C2BD}"/>
              </a:ext>
            </a:extLst>
          </p:cNvPr>
          <p:cNvSpPr>
            <a:spLocks noGrp="1"/>
          </p:cNvSpPr>
          <p:nvPr>
            <p:ph type="ctrTitle" hasCustomPrompt="1"/>
          </p:nvPr>
        </p:nvSpPr>
        <p:spPr>
          <a:xfrm>
            <a:off x="609600" y="1078992"/>
            <a:ext cx="5486400" cy="2387600"/>
          </a:xfrm>
          <a:prstGeom prst="rect">
            <a:avLst/>
          </a:prstGeom>
        </p:spPr>
        <p:txBody>
          <a:bodyPr lIns="0" anchor="b">
            <a:normAutofit/>
          </a:bodyPr>
          <a:lstStyle>
            <a:lvl1pPr algn="l">
              <a:defRPr sz="4000" b="0" baseline="0">
                <a:solidFill>
                  <a:schemeClr val="bg1"/>
                </a:solidFill>
                <a:latin typeface="+mj-lt"/>
              </a:defRPr>
            </a:lvl1pPr>
          </a:lstStyle>
          <a:p>
            <a:r>
              <a:rPr lang="en-US"/>
              <a:t>Click to edit master title style</a:t>
            </a:r>
          </a:p>
        </p:txBody>
      </p:sp>
      <p:sp>
        <p:nvSpPr>
          <p:cNvPr id="3" name="Subtitle 2">
            <a:extLst>
              <a:ext uri="{FF2B5EF4-FFF2-40B4-BE49-F238E27FC236}">
                <a16:creationId xmlns:a16="http://schemas.microsoft.com/office/drawing/2014/main" id="{603B39CB-CAA2-6847-BDAF-FC2D466EDA1B}"/>
              </a:ext>
            </a:extLst>
          </p:cNvPr>
          <p:cNvSpPr>
            <a:spLocks noGrp="1"/>
          </p:cNvSpPr>
          <p:nvPr>
            <p:ph type="subTitle" idx="1"/>
          </p:nvPr>
        </p:nvSpPr>
        <p:spPr>
          <a:xfrm>
            <a:off x="609600" y="3683318"/>
            <a:ext cx="5486400" cy="1655762"/>
          </a:xfrm>
          <a:prstGeom prst="rect">
            <a:avLst/>
          </a:prstGeom>
        </p:spPr>
        <p:txBody>
          <a:bodyPr lIns="0"/>
          <a:lstStyle>
            <a:lvl1pPr marL="0" indent="0" algn="l">
              <a:lnSpc>
                <a:spcPct val="95000"/>
              </a:lnSpc>
              <a:buNone/>
              <a:defRPr sz="2400">
                <a:solidFill>
                  <a:schemeClr val="tx1">
                    <a:lumMod val="60000"/>
                    <a:lumOff val="40000"/>
                  </a:schemeClr>
                </a:solidFill>
              </a:defRPr>
            </a:lvl1pPr>
            <a:lvl2pPr marL="573088" indent="-280988" algn="l">
              <a:lnSpc>
                <a:spcPct val="95000"/>
              </a:lnSpc>
              <a:spcBef>
                <a:spcPts val="300"/>
              </a:spcBef>
              <a:buFont typeface="Arial" panose="020B0604020202020204" pitchFamily="34" charset="0"/>
              <a:buChar char="•"/>
              <a:tabLst/>
              <a:defRPr sz="2400">
                <a:solidFill>
                  <a:srgbClr val="BFCED6"/>
                </a:solidFill>
              </a:defRPr>
            </a:lvl2pPr>
            <a:lvl3pPr marL="866775" indent="-293688" algn="l">
              <a:buFont typeface="Arial" panose="020B0604020202020204" pitchFamily="34" charset="0"/>
              <a:buChar char="•"/>
              <a:tabLst/>
              <a:defRPr sz="1800">
                <a:solidFill>
                  <a:srgbClr val="BFCED6"/>
                </a:solidFill>
              </a:defRPr>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0" name="Picture 19" descr="A picture containing drawing&#10;&#10;Description automatically generated">
            <a:extLst>
              <a:ext uri="{FF2B5EF4-FFF2-40B4-BE49-F238E27FC236}">
                <a16:creationId xmlns:a16="http://schemas.microsoft.com/office/drawing/2014/main" id="{DB6E5D94-AC90-6B4F-BE6B-A10AEBF3FB47}"/>
              </a:ext>
            </a:extLst>
          </p:cNvPr>
          <p:cNvPicPr>
            <a:picLocks noChangeAspect="1"/>
          </p:cNvPicPr>
          <p:nvPr userDrawn="1"/>
        </p:nvPicPr>
        <p:blipFill>
          <a:blip r:embed="rId2"/>
          <a:stretch>
            <a:fillRect/>
          </a:stretch>
        </p:blipFill>
        <p:spPr>
          <a:xfrm>
            <a:off x="609600" y="5610543"/>
            <a:ext cx="3200400" cy="553681"/>
          </a:xfrm>
          <a:prstGeom prst="rect">
            <a:avLst/>
          </a:prstGeom>
        </p:spPr>
      </p:pic>
    </p:spTree>
    <p:extLst>
      <p:ext uri="{BB962C8B-B14F-4D97-AF65-F5344CB8AC3E}">
        <p14:creationId xmlns:p14="http://schemas.microsoft.com/office/powerpoint/2010/main" val="172915364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 text ">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DF2BFE76-7332-4846-8030-F5A8AACBB7BB}"/>
              </a:ext>
            </a:extLst>
          </p:cNvPr>
          <p:cNvSpPr>
            <a:spLocks noChangeAspect="1"/>
          </p:cNvSpPr>
          <p:nvPr userDrawn="1"/>
        </p:nvSpPr>
        <p:spPr>
          <a:xfrm flipH="1">
            <a:off x="9906000" y="4572000"/>
            <a:ext cx="2286000" cy="2286000"/>
          </a:xfrm>
          <a:prstGeom prst="rtTriangle">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1B625E7-FA9E-E447-831E-5FF5A3C66C52}"/>
              </a:ext>
            </a:extLst>
          </p:cNvPr>
          <p:cNvSpPr/>
          <p:nvPr userDrawn="1"/>
        </p:nvSpPr>
        <p:spPr>
          <a:xfrm>
            <a:off x="0" y="1099"/>
            <a:ext cx="12192000" cy="11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Rectangle 11">
            <a:extLst>
              <a:ext uri="{FF2B5EF4-FFF2-40B4-BE49-F238E27FC236}">
                <a16:creationId xmlns:a16="http://schemas.microsoft.com/office/drawing/2014/main" id="{CA0FD137-BFD3-5C4A-B792-7A73953F2F90}"/>
              </a:ext>
            </a:extLst>
          </p:cNvPr>
          <p:cNvSpPr/>
          <p:nvPr userDrawn="1"/>
        </p:nvSpPr>
        <p:spPr>
          <a:xfrm>
            <a:off x="4733819" y="3810856"/>
            <a:ext cx="6858000" cy="369870"/>
          </a:xfrm>
          <a:prstGeom prst="rect">
            <a:avLst/>
          </a:prstGeom>
          <a:solidFill>
            <a:schemeClr val="accent5"/>
          </a:solidFill>
          <a:ln>
            <a:noFill/>
          </a:ln>
          <a:effectLst>
            <a:outerShdw dist="63500" dir="2700000" algn="tl"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lvl="0"/>
            <a:r>
              <a:rPr lang="en-US" sz="1200" b="1" spc="200" baseline="0">
                <a:solidFill>
                  <a:schemeClr val="bg2"/>
                </a:solidFill>
              </a:rPr>
              <a:t>RETURNS YOU CAN MEASURE</a:t>
            </a:r>
          </a:p>
        </p:txBody>
      </p:sp>
      <p:sp>
        <p:nvSpPr>
          <p:cNvPr id="13" name="Rectangle 12">
            <a:extLst>
              <a:ext uri="{FF2B5EF4-FFF2-40B4-BE49-F238E27FC236}">
                <a16:creationId xmlns:a16="http://schemas.microsoft.com/office/drawing/2014/main" id="{4FCA6F39-7A88-5C40-8816-D40E8F496D6B}"/>
              </a:ext>
            </a:extLst>
          </p:cNvPr>
          <p:cNvSpPr/>
          <p:nvPr userDrawn="1"/>
        </p:nvSpPr>
        <p:spPr>
          <a:xfrm>
            <a:off x="609599" y="1305060"/>
            <a:ext cx="3328416" cy="369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b="1" spc="300">
                <a:solidFill>
                  <a:schemeClr val="bg2"/>
                </a:solidFill>
              </a:rPr>
              <a:t>THE CHALLENGE</a:t>
            </a:r>
          </a:p>
        </p:txBody>
      </p:sp>
      <p:sp>
        <p:nvSpPr>
          <p:cNvPr id="14" name="Rectangle 13">
            <a:extLst>
              <a:ext uri="{FF2B5EF4-FFF2-40B4-BE49-F238E27FC236}">
                <a16:creationId xmlns:a16="http://schemas.microsoft.com/office/drawing/2014/main" id="{8B3F33C5-81D3-E145-B038-50652AB0A10D}"/>
              </a:ext>
            </a:extLst>
          </p:cNvPr>
          <p:cNvSpPr/>
          <p:nvPr userDrawn="1"/>
        </p:nvSpPr>
        <p:spPr>
          <a:xfrm>
            <a:off x="4733819" y="1305060"/>
            <a:ext cx="6858000" cy="369870"/>
          </a:xfrm>
          <a:prstGeom prst="rect">
            <a:avLst/>
          </a:prstGeom>
          <a:solidFill>
            <a:schemeClr val="bg1">
              <a:lumMod val="95000"/>
            </a:schemeClr>
          </a:solidFill>
          <a:ln>
            <a:noFill/>
          </a:ln>
          <a:effectLst>
            <a:outerShdw dist="63500" dir="2700000" algn="tl"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r>
              <a:rPr lang="en-US" sz="1200" b="1" spc="200" baseline="0">
                <a:solidFill>
                  <a:schemeClr val="bg2"/>
                </a:solidFill>
              </a:rPr>
              <a:t>AN UNDENIABLY DIFFERENT APPROACH </a:t>
            </a:r>
          </a:p>
        </p:txBody>
      </p:sp>
      <p:cxnSp>
        <p:nvCxnSpPr>
          <p:cNvPr id="16" name="Straight Connector 15">
            <a:extLst>
              <a:ext uri="{FF2B5EF4-FFF2-40B4-BE49-F238E27FC236}">
                <a16:creationId xmlns:a16="http://schemas.microsoft.com/office/drawing/2014/main" id="{B62F1CCC-B3D8-C74B-8C5F-F0502374E489}"/>
              </a:ext>
            </a:extLst>
          </p:cNvPr>
          <p:cNvCxnSpPr>
            <a:cxnSpLocks/>
          </p:cNvCxnSpPr>
          <p:nvPr userDrawn="1"/>
        </p:nvCxnSpPr>
        <p:spPr>
          <a:xfrm>
            <a:off x="4340832" y="1305060"/>
            <a:ext cx="0" cy="4862378"/>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7654C23D-C235-D143-9283-3DBA23F41834}"/>
              </a:ext>
            </a:extLst>
          </p:cNvPr>
          <p:cNvSpPr>
            <a:spLocks noGrp="1"/>
          </p:cNvSpPr>
          <p:nvPr>
            <p:ph type="title" hasCustomPrompt="1"/>
          </p:nvPr>
        </p:nvSpPr>
        <p:spPr>
          <a:xfrm>
            <a:off x="609600" y="207339"/>
            <a:ext cx="10972800" cy="731520"/>
          </a:xfrm>
          <a:prstGeom prst="rect">
            <a:avLst/>
          </a:prstGeom>
        </p:spPr>
        <p:txBody>
          <a:bodyPr lIns="0" tIns="0" rIns="0" bIns="0" anchor="ctr">
            <a:noAutofit/>
          </a:bodyPr>
          <a:lstStyle>
            <a:lvl1pPr>
              <a:defRPr sz="2000" b="0" i="0">
                <a:solidFill>
                  <a:schemeClr val="bg1"/>
                </a:solidFill>
                <a:latin typeface="Segoe UI" panose="020B0502040204020203" pitchFamily="34" charset="0"/>
                <a:cs typeface="Segoe UI" panose="020B0502040204020203" pitchFamily="34" charset="0"/>
              </a:defRPr>
            </a:lvl1pPr>
          </a:lstStyle>
          <a:p>
            <a:r>
              <a:rPr lang="en-US"/>
              <a:t>Case study without image. Headline goes here</a:t>
            </a:r>
          </a:p>
        </p:txBody>
      </p:sp>
      <p:sp>
        <p:nvSpPr>
          <p:cNvPr id="22" name="Content Placeholder 2">
            <a:extLst>
              <a:ext uri="{FF2B5EF4-FFF2-40B4-BE49-F238E27FC236}">
                <a16:creationId xmlns:a16="http://schemas.microsoft.com/office/drawing/2014/main" id="{8F35CB95-DC52-4441-BFDE-4B6CE29CB5EB}"/>
              </a:ext>
            </a:extLst>
          </p:cNvPr>
          <p:cNvSpPr>
            <a:spLocks noGrp="1"/>
          </p:cNvSpPr>
          <p:nvPr>
            <p:ph idx="10"/>
          </p:nvPr>
        </p:nvSpPr>
        <p:spPr>
          <a:xfrm>
            <a:off x="4911636" y="1799790"/>
            <a:ext cx="6680179" cy="1874541"/>
          </a:xfrm>
          <a:prstGeom prst="rect">
            <a:avLst/>
          </a:prstGeom>
        </p:spPr>
        <p:txBody>
          <a:bodyPr lIns="0" tIns="0" rIns="0" bIns="0">
            <a:noAutofit/>
          </a:bodyPr>
          <a:lstStyle>
            <a:lvl1pPr>
              <a:defRPr sz="1500"/>
            </a:lvl1pPr>
            <a:lvl2pPr>
              <a:defRPr sz="1500"/>
            </a:lvl2pPr>
            <a:lvl3pPr>
              <a:defRPr sz="1600"/>
            </a:lvl3pPr>
            <a:lvl4pPr>
              <a:defRPr sz="1600"/>
            </a:lvl4pPr>
            <a:lvl5pPr>
              <a:defRPr sz="1600"/>
            </a:lvl5pPr>
          </a:lstStyle>
          <a:p>
            <a:pPr lvl="0"/>
            <a:r>
              <a:rPr lang="en-US"/>
              <a:t>Click to edit Master text styles</a:t>
            </a:r>
          </a:p>
          <a:p>
            <a:pPr lvl="1"/>
            <a:r>
              <a:rPr lang="en-US"/>
              <a:t>Second level</a:t>
            </a:r>
          </a:p>
        </p:txBody>
      </p:sp>
      <p:sp>
        <p:nvSpPr>
          <p:cNvPr id="23" name="Content Placeholder 2">
            <a:extLst>
              <a:ext uri="{FF2B5EF4-FFF2-40B4-BE49-F238E27FC236}">
                <a16:creationId xmlns:a16="http://schemas.microsoft.com/office/drawing/2014/main" id="{FF458EBC-5F47-7748-B08B-6D11B6B00F96}"/>
              </a:ext>
            </a:extLst>
          </p:cNvPr>
          <p:cNvSpPr>
            <a:spLocks noGrp="1"/>
          </p:cNvSpPr>
          <p:nvPr>
            <p:ph idx="11"/>
          </p:nvPr>
        </p:nvSpPr>
        <p:spPr>
          <a:xfrm>
            <a:off x="4911393" y="4317251"/>
            <a:ext cx="6671005" cy="1850187"/>
          </a:xfrm>
          <a:prstGeom prst="rect">
            <a:avLst/>
          </a:prstGeom>
        </p:spPr>
        <p:txBody>
          <a:bodyPr lIns="0" tIns="0" rIns="0" bIns="0">
            <a:noAutofit/>
          </a:bodyPr>
          <a:lstStyle>
            <a:lvl1pPr marL="0" indent="0">
              <a:buNone/>
              <a:defRPr sz="1500" b="1"/>
            </a:lvl1pPr>
            <a:lvl2pPr marL="457200" indent="0">
              <a:lnSpc>
                <a:spcPct val="100000"/>
              </a:lnSpc>
              <a:buNone/>
              <a:defRPr sz="1600"/>
            </a:lvl2pPr>
            <a:lvl3pPr>
              <a:defRPr sz="1600"/>
            </a:lvl3pPr>
            <a:lvl4pPr>
              <a:defRPr sz="1600"/>
            </a:lvl4pPr>
            <a:lvl5pPr>
              <a:defRPr sz="1600"/>
            </a:lvl5pPr>
          </a:lstStyle>
          <a:p>
            <a:pPr lvl="0"/>
            <a:r>
              <a:rPr lang="en-US"/>
              <a:t>Click to edit Master text styles</a:t>
            </a:r>
          </a:p>
        </p:txBody>
      </p:sp>
      <p:sp>
        <p:nvSpPr>
          <p:cNvPr id="5" name="Text Placeholder 4">
            <a:extLst>
              <a:ext uri="{FF2B5EF4-FFF2-40B4-BE49-F238E27FC236}">
                <a16:creationId xmlns:a16="http://schemas.microsoft.com/office/drawing/2014/main" id="{58266DE2-3303-BF4B-8D14-8632ED4C3691}"/>
              </a:ext>
            </a:extLst>
          </p:cNvPr>
          <p:cNvSpPr>
            <a:spLocks noGrp="1"/>
          </p:cNvSpPr>
          <p:nvPr>
            <p:ph type="body" sz="quarter" idx="15"/>
          </p:nvPr>
        </p:nvSpPr>
        <p:spPr>
          <a:xfrm>
            <a:off x="609600" y="1799791"/>
            <a:ext cx="3338244" cy="4367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822C071E-51C8-7349-9DB3-E97EA26C65AD}"/>
              </a:ext>
            </a:extLst>
          </p:cNvPr>
          <p:cNvSpPr>
            <a:spLocks noGrp="1"/>
          </p:cNvSpPr>
          <p:nvPr>
            <p:ph type="dt" sz="half" idx="16"/>
          </p:nvPr>
        </p:nvSpPr>
        <p:spPr/>
        <p:txBody>
          <a:bodyPr/>
          <a:lstStyle/>
          <a:p>
            <a:r>
              <a:rPr lang="en-US"/>
              <a:t>|</a:t>
            </a:r>
          </a:p>
        </p:txBody>
      </p:sp>
      <p:sp>
        <p:nvSpPr>
          <p:cNvPr id="11" name="Footer Placeholder 10">
            <a:extLst>
              <a:ext uri="{FF2B5EF4-FFF2-40B4-BE49-F238E27FC236}">
                <a16:creationId xmlns:a16="http://schemas.microsoft.com/office/drawing/2014/main" id="{AAA60486-AAD0-E941-AB93-D1980D1F83D5}"/>
              </a:ext>
            </a:extLst>
          </p:cNvPr>
          <p:cNvSpPr>
            <a:spLocks noGrp="1"/>
          </p:cNvSpPr>
          <p:nvPr>
            <p:ph type="ftr" sz="quarter" idx="17"/>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15" name="Slide Number Placeholder 14">
            <a:extLst>
              <a:ext uri="{FF2B5EF4-FFF2-40B4-BE49-F238E27FC236}">
                <a16:creationId xmlns:a16="http://schemas.microsoft.com/office/drawing/2014/main" id="{963161F6-A1D8-E741-953D-672FDE7A0D58}"/>
              </a:ext>
            </a:extLst>
          </p:cNvPr>
          <p:cNvSpPr>
            <a:spLocks noGrp="1"/>
          </p:cNvSpPr>
          <p:nvPr>
            <p:ph type="sldNum" sz="quarter" idx="18"/>
          </p:nvPr>
        </p:nvSpPr>
        <p:spPr/>
        <p:txBody>
          <a:bodyPr/>
          <a:lstStyle/>
          <a:p>
            <a:fld id="{E1123682-AE52-6D45-865E-F1EB3AE0E340}" type="slidenum">
              <a:rPr lang="en-US" smtClean="0"/>
              <a:pPr/>
              <a:t>‹#›</a:t>
            </a:fld>
            <a:endParaRPr lang="en-US"/>
          </a:p>
        </p:txBody>
      </p:sp>
    </p:spTree>
    <p:extLst>
      <p:ext uri="{BB962C8B-B14F-4D97-AF65-F5344CB8AC3E}">
        <p14:creationId xmlns:p14="http://schemas.microsoft.com/office/powerpoint/2010/main" val="2645744831"/>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page (3-6 people) ">
    <p:spTree>
      <p:nvGrpSpPr>
        <p:cNvPr id="1" name=""/>
        <p:cNvGrpSpPr/>
        <p:nvPr/>
      </p:nvGrpSpPr>
      <p:grpSpPr>
        <a:xfrm>
          <a:off x="0" y="0"/>
          <a:ext cx="0" cy="0"/>
          <a:chOff x="0" y="0"/>
          <a:chExt cx="0" cy="0"/>
        </a:xfrm>
      </p:grpSpPr>
      <p:sp>
        <p:nvSpPr>
          <p:cNvPr id="80" name="Freeform 79">
            <a:extLst>
              <a:ext uri="{FF2B5EF4-FFF2-40B4-BE49-F238E27FC236}">
                <a16:creationId xmlns:a16="http://schemas.microsoft.com/office/drawing/2014/main" id="{46FC4F8C-1116-304F-AF8D-3E26A788B928}"/>
              </a:ext>
            </a:extLst>
          </p:cNvPr>
          <p:cNvSpPr/>
          <p:nvPr userDrawn="1"/>
        </p:nvSpPr>
        <p:spPr>
          <a:xfrm>
            <a:off x="3562222" y="0"/>
            <a:ext cx="6861047" cy="5715000"/>
          </a:xfrm>
          <a:custGeom>
            <a:avLst/>
            <a:gdLst>
              <a:gd name="connsiteX0" fmla="*/ 4568825 w 6861047"/>
              <a:gd name="connsiteY0" fmla="*/ 0 h 5715000"/>
              <a:gd name="connsiteX1" fmla="*/ 0 w 6861047"/>
              <a:gd name="connsiteY1" fmla="*/ 4568952 h 5715000"/>
              <a:gd name="connsiteX2" fmla="*/ 1146048 w 6861047"/>
              <a:gd name="connsiteY2" fmla="*/ 5715000 h 5715000"/>
              <a:gd name="connsiteX3" fmla="*/ 6861048 w 6861047"/>
              <a:gd name="connsiteY3" fmla="*/ 0 h 5715000"/>
              <a:gd name="connsiteX4" fmla="*/ 4568825 w 6861047"/>
              <a:gd name="connsiteY4" fmla="*/ 0 h 57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1047" h="5715000">
                <a:moveTo>
                  <a:pt x="4568825" y="0"/>
                </a:moveTo>
                <a:lnTo>
                  <a:pt x="0" y="4568952"/>
                </a:lnTo>
                <a:lnTo>
                  <a:pt x="1146048" y="5715000"/>
                </a:lnTo>
                <a:lnTo>
                  <a:pt x="6861048" y="0"/>
                </a:lnTo>
                <a:lnTo>
                  <a:pt x="4568825" y="0"/>
                </a:lnTo>
                <a:close/>
              </a:path>
            </a:pathLst>
          </a:cu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lt1"/>
              </a:solidFill>
            </a:endParaRPr>
          </a:p>
        </p:txBody>
      </p:sp>
      <p:sp>
        <p:nvSpPr>
          <p:cNvPr id="81" name="Freeform 80">
            <a:extLst>
              <a:ext uri="{FF2B5EF4-FFF2-40B4-BE49-F238E27FC236}">
                <a16:creationId xmlns:a16="http://schemas.microsoft.com/office/drawing/2014/main" id="{D54DFA3B-97B1-054A-A603-2F00BD1542D4}"/>
              </a:ext>
            </a:extLst>
          </p:cNvPr>
          <p:cNvSpPr/>
          <p:nvPr userDrawn="1"/>
        </p:nvSpPr>
        <p:spPr>
          <a:xfrm>
            <a:off x="0" y="0"/>
            <a:ext cx="8131175" cy="5715000"/>
          </a:xfrm>
          <a:custGeom>
            <a:avLst/>
            <a:gdLst>
              <a:gd name="connsiteX0" fmla="*/ 2287651 w 8131175"/>
              <a:gd name="connsiteY0" fmla="*/ 0 h 5715000"/>
              <a:gd name="connsiteX1" fmla="*/ 127 w 8131175"/>
              <a:gd name="connsiteY1" fmla="*/ 2287651 h 5715000"/>
              <a:gd name="connsiteX2" fmla="*/ 0 w 8131175"/>
              <a:gd name="connsiteY2" fmla="*/ 2287778 h 5715000"/>
              <a:gd name="connsiteX3" fmla="*/ 0 w 8131175"/>
              <a:gd name="connsiteY3" fmla="*/ 3299587 h 5715000"/>
              <a:gd name="connsiteX4" fmla="*/ 2415413 w 8131175"/>
              <a:gd name="connsiteY4" fmla="*/ 5715000 h 5715000"/>
              <a:gd name="connsiteX5" fmla="*/ 8131175 w 8131175"/>
              <a:gd name="connsiteY5" fmla="*/ 0 h 5715000"/>
              <a:gd name="connsiteX6" fmla="*/ 2287651 w 8131175"/>
              <a:gd name="connsiteY6" fmla="*/ 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31175" h="5715000">
                <a:moveTo>
                  <a:pt x="2287651" y="0"/>
                </a:moveTo>
                <a:lnTo>
                  <a:pt x="127" y="2287651"/>
                </a:lnTo>
                <a:lnTo>
                  <a:pt x="0" y="2287778"/>
                </a:lnTo>
                <a:lnTo>
                  <a:pt x="0" y="3299587"/>
                </a:lnTo>
                <a:lnTo>
                  <a:pt x="2415413" y="5715000"/>
                </a:lnTo>
                <a:lnTo>
                  <a:pt x="8131175" y="0"/>
                </a:lnTo>
                <a:lnTo>
                  <a:pt x="2287651" y="0"/>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69" name="Picture Placeholder 4">
            <a:extLst>
              <a:ext uri="{FF2B5EF4-FFF2-40B4-BE49-F238E27FC236}">
                <a16:creationId xmlns:a16="http://schemas.microsoft.com/office/drawing/2014/main" id="{9C0F0136-442C-3D40-A2AF-936449641D3E}"/>
              </a:ext>
            </a:extLst>
          </p:cNvPr>
          <p:cNvSpPr>
            <a:spLocks noGrp="1" noChangeAspect="1"/>
          </p:cNvSpPr>
          <p:nvPr>
            <p:ph type="pic" sz="quarter" idx="25" hasCustomPrompt="1"/>
          </p:nvPr>
        </p:nvSpPr>
        <p:spPr>
          <a:xfrm>
            <a:off x="2345531" y="1565645"/>
            <a:ext cx="1600201" cy="1600200"/>
          </a:xfrm>
          <a:prstGeom prst="rect">
            <a:avLst/>
          </a:prstGeom>
          <a:solidFill>
            <a:schemeClr val="tx1"/>
          </a:solidFill>
          <a:effectLst>
            <a:outerShdw dist="63500" dir="2700000" algn="tl" rotWithShape="0">
              <a:schemeClr val="tx2"/>
            </a:outerShdw>
          </a:effectLst>
        </p:spPr>
        <p:txBody>
          <a:bodyPr lIns="182880" anchor="ctr"/>
          <a:lstStyle>
            <a:lvl1pPr>
              <a:defRPr lang="en-US" sz="1000" dirty="0">
                <a:solidFill>
                  <a:schemeClr val="tx2"/>
                </a:solidFill>
              </a:defRPr>
            </a:lvl1pPr>
          </a:lstStyle>
          <a:p>
            <a:pPr marL="0" lvl="0" indent="0">
              <a:buNone/>
            </a:pPr>
            <a:r>
              <a:rPr lang="en-US"/>
              <a:t>Click icon to add image</a:t>
            </a:r>
          </a:p>
        </p:txBody>
      </p:sp>
      <p:sp>
        <p:nvSpPr>
          <p:cNvPr id="2" name="Title 1">
            <a:extLst>
              <a:ext uri="{FF2B5EF4-FFF2-40B4-BE49-F238E27FC236}">
                <a16:creationId xmlns:a16="http://schemas.microsoft.com/office/drawing/2014/main" id="{E1EA74F1-B26B-754D-9D02-865482652365}"/>
              </a:ext>
            </a:extLst>
          </p:cNvPr>
          <p:cNvSpPr>
            <a:spLocks noGrp="1"/>
          </p:cNvSpPr>
          <p:nvPr>
            <p:ph type="title" hasCustomPrompt="1"/>
          </p:nvPr>
        </p:nvSpPr>
        <p:spPr>
          <a:xfrm>
            <a:off x="2438400" y="457200"/>
            <a:ext cx="7315200" cy="683875"/>
          </a:xfrm>
          <a:prstGeom prst="rect">
            <a:avLst/>
          </a:prstGeom>
        </p:spPr>
        <p:txBody>
          <a:bodyPr lIns="0" tIns="0" rIns="0" bIns="0" anchor="ctr"/>
          <a:lstStyle>
            <a:lvl1pPr algn="ctr">
              <a:defRPr sz="2000" b="0">
                <a:solidFill>
                  <a:schemeClr val="bg2"/>
                </a:solidFill>
                <a:latin typeface="+mn-lt"/>
              </a:defRPr>
            </a:lvl1pPr>
          </a:lstStyle>
          <a:p>
            <a:r>
              <a:rPr lang="en-US"/>
              <a:t>Team slide (3-6 people)</a:t>
            </a:r>
          </a:p>
        </p:txBody>
      </p:sp>
      <p:cxnSp>
        <p:nvCxnSpPr>
          <p:cNvPr id="22" name="Straight Connector 21">
            <a:extLst>
              <a:ext uri="{FF2B5EF4-FFF2-40B4-BE49-F238E27FC236}">
                <a16:creationId xmlns:a16="http://schemas.microsoft.com/office/drawing/2014/main" id="{A5A74C5D-EDEF-144B-BBB9-CF49AAEEA938}"/>
              </a:ext>
            </a:extLst>
          </p:cNvPr>
          <p:cNvCxnSpPr>
            <a:cxnSpLocks/>
          </p:cNvCxnSpPr>
          <p:nvPr userDrawn="1"/>
        </p:nvCxnSpPr>
        <p:spPr>
          <a:xfrm>
            <a:off x="5949349" y="1314671"/>
            <a:ext cx="293303"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sp>
        <p:nvSpPr>
          <p:cNvPr id="55" name="Text Placeholder 7">
            <a:extLst>
              <a:ext uri="{FF2B5EF4-FFF2-40B4-BE49-F238E27FC236}">
                <a16:creationId xmlns:a16="http://schemas.microsoft.com/office/drawing/2014/main" id="{AA436467-D366-3448-8950-211B6DC1B64B}"/>
              </a:ext>
            </a:extLst>
          </p:cNvPr>
          <p:cNvSpPr>
            <a:spLocks noGrp="1"/>
          </p:cNvSpPr>
          <p:nvPr>
            <p:ph type="body" sz="quarter" idx="11" hasCustomPrompt="1"/>
          </p:nvPr>
        </p:nvSpPr>
        <p:spPr>
          <a:xfrm>
            <a:off x="2345531" y="3252040"/>
            <a:ext cx="233254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smtClean="0">
                <a:solidFill>
                  <a:schemeClr val="bg2"/>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56" name="Text Placeholder 7">
            <a:extLst>
              <a:ext uri="{FF2B5EF4-FFF2-40B4-BE49-F238E27FC236}">
                <a16:creationId xmlns:a16="http://schemas.microsoft.com/office/drawing/2014/main" id="{1091F8F7-E21D-6D40-B306-19BD66CF7EE2}"/>
              </a:ext>
            </a:extLst>
          </p:cNvPr>
          <p:cNvSpPr>
            <a:spLocks noGrp="1"/>
          </p:cNvSpPr>
          <p:nvPr>
            <p:ph type="body" sz="quarter" idx="12" hasCustomPrompt="1"/>
          </p:nvPr>
        </p:nvSpPr>
        <p:spPr>
          <a:xfrm>
            <a:off x="2345531" y="3493861"/>
            <a:ext cx="233254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rgbClr val="605E5C"/>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58" name="Text Placeholder 7">
            <a:extLst>
              <a:ext uri="{FF2B5EF4-FFF2-40B4-BE49-F238E27FC236}">
                <a16:creationId xmlns:a16="http://schemas.microsoft.com/office/drawing/2014/main" id="{2D1FAE92-2135-C24F-8ACE-B46FC423BDD7}"/>
              </a:ext>
            </a:extLst>
          </p:cNvPr>
          <p:cNvSpPr>
            <a:spLocks noGrp="1"/>
          </p:cNvSpPr>
          <p:nvPr>
            <p:ph type="body" sz="quarter" idx="14" hasCustomPrompt="1"/>
          </p:nvPr>
        </p:nvSpPr>
        <p:spPr>
          <a:xfrm>
            <a:off x="5295900" y="3259147"/>
            <a:ext cx="233254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2"/>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marL="0" lvl="0" indent="0" algn="l" defTabSz="806866" rtl="0" eaLnBrk="1" latinLnBrk="0" hangingPunct="1">
              <a:lnSpc>
                <a:spcPct val="100000"/>
              </a:lnSpc>
              <a:spcBef>
                <a:spcPts val="1000"/>
              </a:spcBef>
              <a:buClr>
                <a:srgbClr val="000000"/>
              </a:buClr>
              <a:buSzPts val="263"/>
              <a:buFont typeface="Arial" panose="020B0604020202020204" pitchFamily="34" charset="0"/>
              <a:buNone/>
            </a:pPr>
            <a:r>
              <a:rPr lang="en-US"/>
              <a:t>Name goes here</a:t>
            </a:r>
          </a:p>
        </p:txBody>
      </p:sp>
      <p:sp>
        <p:nvSpPr>
          <p:cNvPr id="59" name="Text Placeholder 7">
            <a:extLst>
              <a:ext uri="{FF2B5EF4-FFF2-40B4-BE49-F238E27FC236}">
                <a16:creationId xmlns:a16="http://schemas.microsoft.com/office/drawing/2014/main" id="{43D2B470-FBFC-5C4A-B41D-E5A8F7FB1251}"/>
              </a:ext>
            </a:extLst>
          </p:cNvPr>
          <p:cNvSpPr>
            <a:spLocks noGrp="1"/>
          </p:cNvSpPr>
          <p:nvPr>
            <p:ph type="body" sz="quarter" idx="15" hasCustomPrompt="1"/>
          </p:nvPr>
        </p:nvSpPr>
        <p:spPr>
          <a:xfrm>
            <a:off x="5295900" y="3500968"/>
            <a:ext cx="233254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rgbClr val="605E5C"/>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61" name="Text Placeholder 7">
            <a:extLst>
              <a:ext uri="{FF2B5EF4-FFF2-40B4-BE49-F238E27FC236}">
                <a16:creationId xmlns:a16="http://schemas.microsoft.com/office/drawing/2014/main" id="{6B452FD3-281C-A745-8229-993002C0D54D}"/>
              </a:ext>
            </a:extLst>
          </p:cNvPr>
          <p:cNvSpPr>
            <a:spLocks noGrp="1"/>
          </p:cNvSpPr>
          <p:nvPr>
            <p:ph type="body" sz="quarter" idx="17" hasCustomPrompt="1"/>
          </p:nvPr>
        </p:nvSpPr>
        <p:spPr>
          <a:xfrm>
            <a:off x="8246268" y="3250207"/>
            <a:ext cx="233254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2"/>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marL="0" lvl="0" indent="0" algn="l" defTabSz="806866" rtl="0" eaLnBrk="1" latinLnBrk="0" hangingPunct="1">
              <a:lnSpc>
                <a:spcPct val="100000"/>
              </a:lnSpc>
              <a:spcBef>
                <a:spcPts val="1000"/>
              </a:spcBef>
              <a:buClr>
                <a:srgbClr val="000000"/>
              </a:buClr>
              <a:buSzPts val="263"/>
              <a:buFont typeface="Arial" panose="020B0604020202020204" pitchFamily="34" charset="0"/>
              <a:buNone/>
            </a:pPr>
            <a:r>
              <a:rPr lang="en-US"/>
              <a:t>Name goes here</a:t>
            </a:r>
          </a:p>
        </p:txBody>
      </p:sp>
      <p:sp>
        <p:nvSpPr>
          <p:cNvPr id="62" name="Text Placeholder 7">
            <a:extLst>
              <a:ext uri="{FF2B5EF4-FFF2-40B4-BE49-F238E27FC236}">
                <a16:creationId xmlns:a16="http://schemas.microsoft.com/office/drawing/2014/main" id="{E2514027-7E3E-E14C-B079-190ADA45EDB9}"/>
              </a:ext>
            </a:extLst>
          </p:cNvPr>
          <p:cNvSpPr>
            <a:spLocks noGrp="1"/>
          </p:cNvSpPr>
          <p:nvPr>
            <p:ph type="body" sz="quarter" idx="18" hasCustomPrompt="1"/>
          </p:nvPr>
        </p:nvSpPr>
        <p:spPr>
          <a:xfrm>
            <a:off x="8246268" y="3492028"/>
            <a:ext cx="233254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rgbClr val="605E5C"/>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64" name="Text Placeholder 7">
            <a:extLst>
              <a:ext uri="{FF2B5EF4-FFF2-40B4-BE49-F238E27FC236}">
                <a16:creationId xmlns:a16="http://schemas.microsoft.com/office/drawing/2014/main" id="{29650081-707B-EE4D-8655-FAEBF391185F}"/>
              </a:ext>
            </a:extLst>
          </p:cNvPr>
          <p:cNvSpPr>
            <a:spLocks noGrp="1"/>
          </p:cNvSpPr>
          <p:nvPr>
            <p:ph type="body" sz="quarter" idx="20" hasCustomPrompt="1"/>
          </p:nvPr>
        </p:nvSpPr>
        <p:spPr>
          <a:xfrm>
            <a:off x="3820715" y="5646013"/>
            <a:ext cx="233254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2"/>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marL="0" lvl="0" indent="0" algn="l" defTabSz="806866" rtl="0" eaLnBrk="1" latinLnBrk="0" hangingPunct="1">
              <a:lnSpc>
                <a:spcPct val="100000"/>
              </a:lnSpc>
              <a:spcBef>
                <a:spcPts val="1000"/>
              </a:spcBef>
              <a:buClr>
                <a:srgbClr val="000000"/>
              </a:buClr>
              <a:buSzPts val="263"/>
              <a:buFont typeface="Arial" panose="020B0604020202020204" pitchFamily="34" charset="0"/>
              <a:buNone/>
            </a:pPr>
            <a:r>
              <a:rPr lang="en-US"/>
              <a:t>Name goes here</a:t>
            </a:r>
          </a:p>
        </p:txBody>
      </p:sp>
      <p:sp>
        <p:nvSpPr>
          <p:cNvPr id="65" name="Text Placeholder 7">
            <a:extLst>
              <a:ext uri="{FF2B5EF4-FFF2-40B4-BE49-F238E27FC236}">
                <a16:creationId xmlns:a16="http://schemas.microsoft.com/office/drawing/2014/main" id="{13AF884B-B927-E946-AB13-1D6930EB2DFC}"/>
              </a:ext>
            </a:extLst>
          </p:cNvPr>
          <p:cNvSpPr>
            <a:spLocks noGrp="1"/>
          </p:cNvSpPr>
          <p:nvPr>
            <p:ph type="body" sz="quarter" idx="21" hasCustomPrompt="1"/>
          </p:nvPr>
        </p:nvSpPr>
        <p:spPr>
          <a:xfrm>
            <a:off x="3820715" y="5887834"/>
            <a:ext cx="233254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rgbClr val="605E5C"/>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67" name="Text Placeholder 7">
            <a:extLst>
              <a:ext uri="{FF2B5EF4-FFF2-40B4-BE49-F238E27FC236}">
                <a16:creationId xmlns:a16="http://schemas.microsoft.com/office/drawing/2014/main" id="{BF6EF70E-A3FF-234C-9843-2FCDE723DF9D}"/>
              </a:ext>
            </a:extLst>
          </p:cNvPr>
          <p:cNvSpPr>
            <a:spLocks noGrp="1"/>
          </p:cNvSpPr>
          <p:nvPr>
            <p:ph type="body" sz="quarter" idx="23" hasCustomPrompt="1"/>
          </p:nvPr>
        </p:nvSpPr>
        <p:spPr>
          <a:xfrm>
            <a:off x="6775952" y="5626408"/>
            <a:ext cx="233254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2"/>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marL="0" lvl="0" indent="0" algn="l" defTabSz="806866" rtl="0" eaLnBrk="1" latinLnBrk="0" hangingPunct="1">
              <a:lnSpc>
                <a:spcPct val="100000"/>
              </a:lnSpc>
              <a:spcBef>
                <a:spcPts val="1000"/>
              </a:spcBef>
              <a:buClr>
                <a:srgbClr val="000000"/>
              </a:buClr>
              <a:buSzPts val="263"/>
              <a:buFont typeface="Arial" panose="020B0604020202020204" pitchFamily="34" charset="0"/>
              <a:buNone/>
            </a:pPr>
            <a:r>
              <a:rPr lang="en-US"/>
              <a:t>Name goes here</a:t>
            </a:r>
          </a:p>
        </p:txBody>
      </p:sp>
      <p:sp>
        <p:nvSpPr>
          <p:cNvPr id="68" name="Text Placeholder 7">
            <a:extLst>
              <a:ext uri="{FF2B5EF4-FFF2-40B4-BE49-F238E27FC236}">
                <a16:creationId xmlns:a16="http://schemas.microsoft.com/office/drawing/2014/main" id="{73FF00B5-CE96-444D-A018-FA2EA1A4A684}"/>
              </a:ext>
            </a:extLst>
          </p:cNvPr>
          <p:cNvSpPr>
            <a:spLocks noGrp="1"/>
          </p:cNvSpPr>
          <p:nvPr>
            <p:ph type="body" sz="quarter" idx="24" hasCustomPrompt="1"/>
          </p:nvPr>
        </p:nvSpPr>
        <p:spPr>
          <a:xfrm>
            <a:off x="6775952" y="5868229"/>
            <a:ext cx="233254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rgbClr val="605E5C"/>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76" name="Picture Placeholder 4">
            <a:extLst>
              <a:ext uri="{FF2B5EF4-FFF2-40B4-BE49-F238E27FC236}">
                <a16:creationId xmlns:a16="http://schemas.microsoft.com/office/drawing/2014/main" id="{A4633945-C518-294E-817C-76CC237317CD}"/>
              </a:ext>
            </a:extLst>
          </p:cNvPr>
          <p:cNvSpPr>
            <a:spLocks noGrp="1" noChangeAspect="1"/>
          </p:cNvSpPr>
          <p:nvPr>
            <p:ph type="pic" sz="quarter" idx="26" hasCustomPrompt="1"/>
          </p:nvPr>
        </p:nvSpPr>
        <p:spPr>
          <a:xfrm>
            <a:off x="5295899" y="1553332"/>
            <a:ext cx="1600201" cy="1600200"/>
          </a:xfrm>
          <a:prstGeom prst="rect">
            <a:avLst/>
          </a:prstGeom>
          <a:solidFill>
            <a:schemeClr val="tx1"/>
          </a:solidFill>
          <a:effectLst>
            <a:outerShdw dist="63500" dir="2700000" algn="tl" rotWithShape="0">
              <a:schemeClr val="tx2"/>
            </a:outerShdw>
          </a:effectLst>
        </p:spPr>
        <p:txBody>
          <a:bodyPr lIns="182880" anchor="ctr"/>
          <a:lstStyle>
            <a:lvl1pPr>
              <a:defRPr lang="en-US" sz="1000" dirty="0">
                <a:solidFill>
                  <a:schemeClr val="tx2"/>
                </a:solidFill>
              </a:defRPr>
            </a:lvl1pPr>
          </a:lstStyle>
          <a:p>
            <a:pPr marL="0" lvl="0" indent="0">
              <a:buNone/>
            </a:pPr>
            <a:r>
              <a:rPr lang="en-US"/>
              <a:t>Click icon to add image</a:t>
            </a:r>
          </a:p>
        </p:txBody>
      </p:sp>
      <p:sp>
        <p:nvSpPr>
          <p:cNvPr id="77" name="Picture Placeholder 4">
            <a:extLst>
              <a:ext uri="{FF2B5EF4-FFF2-40B4-BE49-F238E27FC236}">
                <a16:creationId xmlns:a16="http://schemas.microsoft.com/office/drawing/2014/main" id="{45FEECF6-2780-BD4B-B5D9-72E13B2C745F}"/>
              </a:ext>
            </a:extLst>
          </p:cNvPr>
          <p:cNvSpPr>
            <a:spLocks noGrp="1" noChangeAspect="1"/>
          </p:cNvSpPr>
          <p:nvPr>
            <p:ph type="pic" sz="quarter" idx="27" hasCustomPrompt="1"/>
          </p:nvPr>
        </p:nvSpPr>
        <p:spPr>
          <a:xfrm>
            <a:off x="8246268" y="1544392"/>
            <a:ext cx="1600201" cy="1600200"/>
          </a:xfrm>
          <a:prstGeom prst="rect">
            <a:avLst/>
          </a:prstGeom>
          <a:solidFill>
            <a:schemeClr val="tx1"/>
          </a:solidFill>
          <a:effectLst>
            <a:outerShdw dist="63500" dir="2700000" algn="tl" rotWithShape="0">
              <a:schemeClr val="tx2"/>
            </a:outerShdw>
          </a:effectLst>
        </p:spPr>
        <p:txBody>
          <a:bodyPr lIns="182880" anchor="ctr"/>
          <a:lstStyle>
            <a:lvl1pPr>
              <a:defRPr lang="en-US" sz="1000" dirty="0">
                <a:solidFill>
                  <a:schemeClr val="tx2"/>
                </a:solidFill>
              </a:defRPr>
            </a:lvl1pPr>
          </a:lstStyle>
          <a:p>
            <a:pPr marL="0" lvl="0" indent="0">
              <a:buNone/>
            </a:pPr>
            <a:r>
              <a:rPr lang="en-US"/>
              <a:t>Click icon to add image</a:t>
            </a:r>
          </a:p>
        </p:txBody>
      </p:sp>
      <p:sp>
        <p:nvSpPr>
          <p:cNvPr id="78" name="Picture Placeholder 4">
            <a:extLst>
              <a:ext uri="{FF2B5EF4-FFF2-40B4-BE49-F238E27FC236}">
                <a16:creationId xmlns:a16="http://schemas.microsoft.com/office/drawing/2014/main" id="{7DE9E87F-3D75-0147-B3DD-D99A599DE433}"/>
              </a:ext>
            </a:extLst>
          </p:cNvPr>
          <p:cNvSpPr>
            <a:spLocks noGrp="1" noChangeAspect="1"/>
          </p:cNvSpPr>
          <p:nvPr>
            <p:ph type="pic" sz="quarter" idx="28" hasCustomPrompt="1"/>
          </p:nvPr>
        </p:nvSpPr>
        <p:spPr>
          <a:xfrm>
            <a:off x="3820715" y="3940198"/>
            <a:ext cx="1600201" cy="1600200"/>
          </a:xfrm>
          <a:prstGeom prst="rect">
            <a:avLst/>
          </a:prstGeom>
          <a:solidFill>
            <a:schemeClr val="tx1"/>
          </a:solidFill>
          <a:effectLst>
            <a:outerShdw dist="63500" dir="2700000" algn="tl" rotWithShape="0">
              <a:schemeClr val="tx2"/>
            </a:outerShdw>
          </a:effectLst>
        </p:spPr>
        <p:txBody>
          <a:bodyPr lIns="182880" anchor="ctr"/>
          <a:lstStyle>
            <a:lvl1pPr>
              <a:defRPr lang="en-US" sz="1000" dirty="0">
                <a:solidFill>
                  <a:schemeClr val="tx2"/>
                </a:solidFill>
              </a:defRPr>
            </a:lvl1pPr>
          </a:lstStyle>
          <a:p>
            <a:pPr marL="0" lvl="0" indent="0">
              <a:buNone/>
            </a:pPr>
            <a:r>
              <a:rPr lang="en-US"/>
              <a:t>Click icon to add image</a:t>
            </a:r>
          </a:p>
        </p:txBody>
      </p:sp>
      <p:sp>
        <p:nvSpPr>
          <p:cNvPr id="79" name="Picture Placeholder 4">
            <a:extLst>
              <a:ext uri="{FF2B5EF4-FFF2-40B4-BE49-F238E27FC236}">
                <a16:creationId xmlns:a16="http://schemas.microsoft.com/office/drawing/2014/main" id="{AD028C3B-F1F0-394C-BA78-26F1D42E9668}"/>
              </a:ext>
            </a:extLst>
          </p:cNvPr>
          <p:cNvSpPr>
            <a:spLocks noGrp="1" noChangeAspect="1"/>
          </p:cNvSpPr>
          <p:nvPr>
            <p:ph type="pic" sz="quarter" idx="29" hasCustomPrompt="1"/>
          </p:nvPr>
        </p:nvSpPr>
        <p:spPr>
          <a:xfrm>
            <a:off x="6771083" y="3920593"/>
            <a:ext cx="1600201" cy="1600200"/>
          </a:xfrm>
          <a:prstGeom prst="rect">
            <a:avLst/>
          </a:prstGeom>
          <a:solidFill>
            <a:schemeClr val="tx1"/>
          </a:solidFill>
          <a:effectLst>
            <a:outerShdw dist="63500" dir="2700000" algn="tl" rotWithShape="0">
              <a:schemeClr val="tx2"/>
            </a:outerShdw>
          </a:effectLst>
        </p:spPr>
        <p:txBody>
          <a:bodyPr lIns="182880" anchor="ctr"/>
          <a:lstStyle>
            <a:lvl1pPr>
              <a:defRPr lang="en-US" sz="1000" dirty="0">
                <a:solidFill>
                  <a:schemeClr val="tx2"/>
                </a:solidFill>
              </a:defRPr>
            </a:lvl1pPr>
          </a:lstStyle>
          <a:p>
            <a:pPr marL="0" lvl="0" indent="0">
              <a:buNone/>
            </a:pPr>
            <a:r>
              <a:rPr lang="en-US"/>
              <a:t>Click icon to add image</a:t>
            </a:r>
          </a:p>
        </p:txBody>
      </p:sp>
      <p:sp>
        <p:nvSpPr>
          <p:cNvPr id="24" name="Freeform 23">
            <a:extLst>
              <a:ext uri="{FF2B5EF4-FFF2-40B4-BE49-F238E27FC236}">
                <a16:creationId xmlns:a16="http://schemas.microsoft.com/office/drawing/2014/main" id="{1F137110-AF01-2744-88FF-B124090F4FC2}"/>
              </a:ext>
            </a:extLst>
          </p:cNvPr>
          <p:cNvSpPr/>
          <p:nvPr userDrawn="1"/>
        </p:nvSpPr>
        <p:spPr>
          <a:xfrm rot="10800000">
            <a:off x="0" y="0"/>
            <a:ext cx="2286000" cy="2287396"/>
          </a:xfrm>
          <a:custGeom>
            <a:avLst/>
            <a:gdLst>
              <a:gd name="connsiteX0" fmla="*/ -320 w 2286000"/>
              <a:gd name="connsiteY0" fmla="*/ 2285999 h 2287396"/>
              <a:gd name="connsiteX1" fmla="*/ 2285681 w 2286000"/>
              <a:gd name="connsiteY1" fmla="*/ 2287396 h 2287396"/>
              <a:gd name="connsiteX2" fmla="*/ 2285681 w 2286000"/>
              <a:gd name="connsiteY2" fmla="*/ 126 h 2287396"/>
              <a:gd name="connsiteX3" fmla="*/ 2285681 w 2286000"/>
              <a:gd name="connsiteY3" fmla="*/ -1 h 2287396"/>
              <a:gd name="connsiteX4" fmla="*/ 2285681 w 2286000"/>
              <a:gd name="connsiteY4" fmla="*/ -1 h 2287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7396">
                <a:moveTo>
                  <a:pt x="-320" y="2285999"/>
                </a:moveTo>
                <a:lnTo>
                  <a:pt x="2285681" y="2287396"/>
                </a:lnTo>
                <a:lnTo>
                  <a:pt x="2285681" y="126"/>
                </a:lnTo>
                <a:close/>
                <a:moveTo>
                  <a:pt x="2285681" y="-1"/>
                </a:moveTo>
                <a:lnTo>
                  <a:pt x="2285681" y="-1"/>
                </a:lnTo>
                <a:close/>
              </a:path>
            </a:pathLst>
          </a:custGeom>
          <a:solidFill>
            <a:schemeClr val="accent5"/>
          </a:solidFill>
          <a:ln w="12695" cap="flat">
            <a:noFill/>
            <a:prstDash val="solid"/>
            <a:miter/>
          </a:ln>
        </p:spPr>
        <p:txBody>
          <a:bodyPr rtlCol="0" anchor="ctr"/>
          <a:lstStyle/>
          <a:p>
            <a:endParaRPr lang="en-US"/>
          </a:p>
        </p:txBody>
      </p:sp>
      <p:sp>
        <p:nvSpPr>
          <p:cNvPr id="4" name="Date Placeholder 3">
            <a:extLst>
              <a:ext uri="{FF2B5EF4-FFF2-40B4-BE49-F238E27FC236}">
                <a16:creationId xmlns:a16="http://schemas.microsoft.com/office/drawing/2014/main" id="{16CA4C22-137D-3049-A48D-C0C76FEE7BFF}"/>
              </a:ext>
            </a:extLst>
          </p:cNvPr>
          <p:cNvSpPr>
            <a:spLocks noGrp="1"/>
          </p:cNvSpPr>
          <p:nvPr>
            <p:ph type="dt" sz="half" idx="30"/>
          </p:nvPr>
        </p:nvSpPr>
        <p:spPr/>
        <p:txBody>
          <a:bodyPr/>
          <a:lstStyle/>
          <a:p>
            <a:r>
              <a:rPr lang="en-US"/>
              <a:t>|</a:t>
            </a:r>
          </a:p>
        </p:txBody>
      </p:sp>
      <p:sp>
        <p:nvSpPr>
          <p:cNvPr id="5" name="Footer Placeholder 4">
            <a:extLst>
              <a:ext uri="{FF2B5EF4-FFF2-40B4-BE49-F238E27FC236}">
                <a16:creationId xmlns:a16="http://schemas.microsoft.com/office/drawing/2014/main" id="{5A138742-1202-2240-9BC6-B398F825D258}"/>
              </a:ext>
            </a:extLst>
          </p:cNvPr>
          <p:cNvSpPr>
            <a:spLocks noGrp="1"/>
          </p:cNvSpPr>
          <p:nvPr>
            <p:ph type="ftr" sz="quarter" idx="31"/>
          </p:nvPr>
        </p:nvSpPr>
        <p:spPr/>
        <p:txBody>
          <a:bodyPr/>
          <a:lstStyle/>
          <a:p>
            <a:r>
              <a:rPr lang="en-US" sz="650" dirty="0"/>
              <a:t>© 2022 West Monroe Partners | Reproduction and distribution without West Monroe Partners prior consent is prohibited.</a:t>
            </a:r>
            <a:endParaRPr lang="en-US" sz="1600" dirty="0">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9B22FAC4-48AF-534C-BDFD-2347D41ADA00}"/>
              </a:ext>
            </a:extLst>
          </p:cNvPr>
          <p:cNvSpPr>
            <a:spLocks noGrp="1"/>
          </p:cNvSpPr>
          <p:nvPr>
            <p:ph type="sldNum" sz="quarter" idx="32"/>
          </p:nvPr>
        </p:nvSpPr>
        <p:spPr/>
        <p:txBody>
          <a:bodyPr/>
          <a:lstStyle/>
          <a:p>
            <a:fld id="{E1123682-AE52-6D45-865E-F1EB3AE0E340}" type="slidenum">
              <a:rPr lang="en-US" smtClean="0"/>
              <a:pPr/>
              <a:t>‹#›</a:t>
            </a:fld>
            <a:endParaRPr lang="en-US"/>
          </a:p>
        </p:txBody>
      </p:sp>
    </p:spTree>
    <p:extLst>
      <p:ext uri="{BB962C8B-B14F-4D97-AF65-F5344CB8AC3E}">
        <p14:creationId xmlns:p14="http://schemas.microsoft.com/office/powerpoint/2010/main" val="12741038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ase study - visual impac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E8F3D5-BFD6-EF4B-BA55-FE1FB44864CE}"/>
              </a:ext>
            </a:extLst>
          </p:cNvPr>
          <p:cNvSpPr/>
          <p:nvPr userDrawn="1"/>
        </p:nvSpPr>
        <p:spPr>
          <a:xfrm>
            <a:off x="-1" y="0"/>
            <a:ext cx="5047488" cy="685800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1" name="Picture 10" descr="A picture containing drawing&#10;&#10;Description automatically generated">
            <a:extLst>
              <a:ext uri="{FF2B5EF4-FFF2-40B4-BE49-F238E27FC236}">
                <a16:creationId xmlns:a16="http://schemas.microsoft.com/office/drawing/2014/main" id="{7CAED5C2-187F-704C-BCD7-0D09FCC73F68}"/>
              </a:ext>
            </a:extLst>
          </p:cNvPr>
          <p:cNvPicPr>
            <a:picLocks noChangeAspect="1"/>
          </p:cNvPicPr>
          <p:nvPr userDrawn="1"/>
        </p:nvPicPr>
        <p:blipFill>
          <a:blip r:embed="rId2"/>
          <a:stretch>
            <a:fillRect/>
          </a:stretch>
        </p:blipFill>
        <p:spPr>
          <a:xfrm>
            <a:off x="612648" y="6399501"/>
            <a:ext cx="1600200" cy="278823"/>
          </a:xfrm>
          <a:prstGeom prst="rect">
            <a:avLst/>
          </a:prstGeom>
        </p:spPr>
      </p:pic>
      <p:sp>
        <p:nvSpPr>
          <p:cNvPr id="17" name="Content Placeholder 2">
            <a:extLst>
              <a:ext uri="{FF2B5EF4-FFF2-40B4-BE49-F238E27FC236}">
                <a16:creationId xmlns:a16="http://schemas.microsoft.com/office/drawing/2014/main" id="{22094B3F-B9D3-9E42-A323-5DA62761971F}"/>
              </a:ext>
            </a:extLst>
          </p:cNvPr>
          <p:cNvSpPr>
            <a:spLocks noGrp="1"/>
          </p:cNvSpPr>
          <p:nvPr>
            <p:ph idx="1"/>
          </p:nvPr>
        </p:nvSpPr>
        <p:spPr>
          <a:xfrm>
            <a:off x="609600" y="2555104"/>
            <a:ext cx="3892952" cy="3621859"/>
          </a:xfrm>
          <a:prstGeom prst="rect">
            <a:avLst/>
          </a:prstGeo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7B424B8-6DA8-E448-837F-323A95299AF9}"/>
              </a:ext>
            </a:extLst>
          </p:cNvPr>
          <p:cNvSpPr>
            <a:spLocks noGrp="1"/>
          </p:cNvSpPr>
          <p:nvPr>
            <p:ph type="title" hasCustomPrompt="1"/>
          </p:nvPr>
        </p:nvSpPr>
        <p:spPr>
          <a:xfrm>
            <a:off x="612648" y="883670"/>
            <a:ext cx="3883152" cy="1151051"/>
          </a:xfrm>
        </p:spPr>
        <p:txBody>
          <a:bodyPr anchor="b"/>
          <a:lstStyle>
            <a:lvl1pPr marL="0" marR="0" indent="0" algn="l" defTabSz="914400" rtl="0" eaLnBrk="1" fontAlgn="auto" latinLnBrk="0" hangingPunct="1">
              <a:lnSpc>
                <a:spcPct val="100000"/>
              </a:lnSpc>
              <a:spcBef>
                <a:spcPct val="0"/>
              </a:spcBef>
              <a:spcAft>
                <a:spcPts val="0"/>
              </a:spcAft>
              <a:buClrTx/>
              <a:buSzTx/>
              <a:buFontTx/>
              <a:buNone/>
              <a:tabLst/>
              <a:defRPr/>
            </a:lvl1pPr>
          </a:lstStyle>
          <a:p>
            <a:r>
              <a:rPr lang="en-US"/>
              <a:t>Case study with image. Headline goes here</a:t>
            </a:r>
          </a:p>
        </p:txBody>
      </p:sp>
      <p:cxnSp>
        <p:nvCxnSpPr>
          <p:cNvPr id="13" name="Straight Connector 12">
            <a:extLst>
              <a:ext uri="{FF2B5EF4-FFF2-40B4-BE49-F238E27FC236}">
                <a16:creationId xmlns:a16="http://schemas.microsoft.com/office/drawing/2014/main" id="{60F23143-5529-2F4E-965C-6F9F4D9CE481}"/>
              </a:ext>
            </a:extLst>
          </p:cNvPr>
          <p:cNvCxnSpPr>
            <a:cxnSpLocks/>
          </p:cNvCxnSpPr>
          <p:nvPr userDrawn="1"/>
        </p:nvCxnSpPr>
        <p:spPr>
          <a:xfrm>
            <a:off x="612648" y="2253093"/>
            <a:ext cx="365760"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9395F19F-3C07-F74A-84D5-43007AC13E5B}"/>
              </a:ext>
            </a:extLst>
          </p:cNvPr>
          <p:cNvSpPr>
            <a:spLocks noGrp="1"/>
          </p:cNvSpPr>
          <p:nvPr>
            <p:ph type="body" sz="quarter" idx="13" hasCustomPrompt="1"/>
          </p:nvPr>
        </p:nvSpPr>
        <p:spPr>
          <a:xfrm>
            <a:off x="609600" y="215900"/>
            <a:ext cx="3886200" cy="365760"/>
          </a:xfrm>
          <a:prstGeom prst="rect">
            <a:avLst/>
          </a:prstGeom>
        </p:spPr>
        <p:txBody>
          <a:bodyPr anchor="ctr">
            <a:noAutofit/>
          </a:bodyPr>
          <a:lstStyle>
            <a:lvl1pPr marL="0" indent="0">
              <a:buNone/>
              <a:defRPr sz="1200" b="1" spc="50" baseline="0">
                <a:solidFill>
                  <a:schemeClr val="tx1">
                    <a:lumMod val="60000"/>
                    <a:lumOff val="4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Date Placeholder 6">
            <a:extLst>
              <a:ext uri="{FF2B5EF4-FFF2-40B4-BE49-F238E27FC236}">
                <a16:creationId xmlns:a16="http://schemas.microsoft.com/office/drawing/2014/main" id="{62E530E5-4C32-D04C-87B9-553BC51337E2}"/>
              </a:ext>
            </a:extLst>
          </p:cNvPr>
          <p:cNvSpPr>
            <a:spLocks noGrp="1"/>
          </p:cNvSpPr>
          <p:nvPr>
            <p:ph type="dt" sz="half" idx="14"/>
          </p:nvPr>
        </p:nvSpPr>
        <p:spPr/>
        <p:txBody>
          <a:bodyPr/>
          <a:lstStyle/>
          <a:p>
            <a:r>
              <a:rPr lang="en-US"/>
              <a:t>|</a:t>
            </a:r>
          </a:p>
        </p:txBody>
      </p:sp>
      <p:sp>
        <p:nvSpPr>
          <p:cNvPr id="8" name="Footer Placeholder 7">
            <a:extLst>
              <a:ext uri="{FF2B5EF4-FFF2-40B4-BE49-F238E27FC236}">
                <a16:creationId xmlns:a16="http://schemas.microsoft.com/office/drawing/2014/main" id="{71B63527-9FE6-634A-9E11-936982BBAD97}"/>
              </a:ext>
            </a:extLst>
          </p:cNvPr>
          <p:cNvSpPr>
            <a:spLocks noGrp="1"/>
          </p:cNvSpPr>
          <p:nvPr>
            <p:ph type="ftr" sz="quarter" idx="15"/>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10" name="Slide Number Placeholder 9">
            <a:extLst>
              <a:ext uri="{FF2B5EF4-FFF2-40B4-BE49-F238E27FC236}">
                <a16:creationId xmlns:a16="http://schemas.microsoft.com/office/drawing/2014/main" id="{646841E7-2C30-234A-924A-0123093AC0DF}"/>
              </a:ext>
            </a:extLst>
          </p:cNvPr>
          <p:cNvSpPr>
            <a:spLocks noGrp="1"/>
          </p:cNvSpPr>
          <p:nvPr>
            <p:ph type="sldNum" sz="quarter" idx="16"/>
          </p:nvPr>
        </p:nvSpPr>
        <p:spPr/>
        <p:txBody>
          <a:bodyPr/>
          <a:lstStyle/>
          <a:p>
            <a:fld id="{E1123682-AE52-6D45-865E-F1EB3AE0E340}" type="slidenum">
              <a:rPr lang="en-US" smtClean="0"/>
              <a:pPr/>
              <a:t>‹#›</a:t>
            </a:fld>
            <a:endParaRPr lang="en-US"/>
          </a:p>
        </p:txBody>
      </p:sp>
    </p:spTree>
    <p:extLst>
      <p:ext uri="{BB962C8B-B14F-4D97-AF65-F5344CB8AC3E}">
        <p14:creationId xmlns:p14="http://schemas.microsoft.com/office/powerpoint/2010/main" val="76480474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page white (6-10 people)">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DF2BFE76-7332-4846-8030-F5A8AACBB7BB}"/>
              </a:ext>
            </a:extLst>
          </p:cNvPr>
          <p:cNvSpPr>
            <a:spLocks noChangeAspect="1"/>
          </p:cNvSpPr>
          <p:nvPr userDrawn="1"/>
        </p:nvSpPr>
        <p:spPr>
          <a:xfrm flipH="1">
            <a:off x="9906000" y="4572000"/>
            <a:ext cx="2286000" cy="2286000"/>
          </a:xfrm>
          <a:prstGeom prst="rtTriangle">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EF9E5462-932F-844A-B15D-B8F3A1ABC7D7}"/>
              </a:ext>
            </a:extLst>
          </p:cNvPr>
          <p:cNvSpPr>
            <a:spLocks noGrp="1"/>
          </p:cNvSpPr>
          <p:nvPr>
            <p:ph type="body" sz="quarter" idx="13" hasCustomPrompt="1"/>
          </p:nvPr>
        </p:nvSpPr>
        <p:spPr>
          <a:xfrm>
            <a:off x="609600" y="215900"/>
            <a:ext cx="3429000" cy="365760"/>
          </a:xfrm>
          <a:prstGeom prst="rect">
            <a:avLst/>
          </a:prstGeom>
        </p:spPr>
        <p:txBody>
          <a:bodyPr vert="horz" lIns="0" tIns="0" rIns="0" bIns="0" rtlCol="0" anchor="ctr">
            <a:noAutofit/>
          </a:bodyPr>
          <a:lstStyle>
            <a:lvl1pPr>
              <a:defRPr lang="en-US" sz="1200" b="1" spc="50" baseline="0" dirty="0">
                <a:solidFill>
                  <a:schemeClr val="tx1">
                    <a:lumMod val="60000"/>
                    <a:lumOff val="40000"/>
                  </a:schemeClr>
                </a:solidFill>
              </a:defRPr>
            </a:lvl1pPr>
          </a:lstStyle>
          <a:p>
            <a:pPr lvl="0"/>
            <a:r>
              <a:rPr lang="en-US"/>
              <a:t>CLICK TO EDIT MASTER TEXT STYLES</a:t>
            </a:r>
          </a:p>
        </p:txBody>
      </p:sp>
      <p:sp>
        <p:nvSpPr>
          <p:cNvPr id="9" name="Picture Placeholder 4">
            <a:extLst>
              <a:ext uri="{FF2B5EF4-FFF2-40B4-BE49-F238E27FC236}">
                <a16:creationId xmlns:a16="http://schemas.microsoft.com/office/drawing/2014/main" id="{18B666A2-8B77-4C4B-8BD3-84DD915FEA30}"/>
              </a:ext>
            </a:extLst>
          </p:cNvPr>
          <p:cNvSpPr>
            <a:spLocks noGrp="1" noChangeAspect="1"/>
          </p:cNvSpPr>
          <p:nvPr>
            <p:ph type="pic" sz="quarter" idx="10" hasCustomPrompt="1"/>
          </p:nvPr>
        </p:nvSpPr>
        <p:spPr>
          <a:xfrm>
            <a:off x="609600" y="1599970"/>
            <a:ext cx="1600201" cy="1600200"/>
          </a:xfrm>
          <a:prstGeom prst="rect">
            <a:avLst/>
          </a:prstGeom>
          <a:solidFill>
            <a:schemeClr val="tx1"/>
          </a:solidFill>
          <a:effectLst>
            <a:outerShdw dist="63500" dir="2700000" algn="tl" rotWithShape="0">
              <a:schemeClr val="tx2"/>
            </a:outerShdw>
          </a:effectLst>
        </p:spPr>
        <p:txBody>
          <a:bodyPr lIns="91440" anchor="ctr"/>
          <a:lstStyle>
            <a:lvl1pPr>
              <a:defRPr lang="en-US" sz="1000" dirty="0">
                <a:solidFill>
                  <a:schemeClr val="tx2"/>
                </a:solidFill>
              </a:defRPr>
            </a:lvl1pPr>
          </a:lstStyle>
          <a:p>
            <a:pPr marL="0" lvl="0" indent="0">
              <a:buNone/>
            </a:pPr>
            <a:r>
              <a:rPr lang="en-US"/>
              <a:t>Click icon to add image</a:t>
            </a:r>
          </a:p>
        </p:txBody>
      </p:sp>
      <p:sp>
        <p:nvSpPr>
          <p:cNvPr id="11" name="Text Placeholder 7">
            <a:extLst>
              <a:ext uri="{FF2B5EF4-FFF2-40B4-BE49-F238E27FC236}">
                <a16:creationId xmlns:a16="http://schemas.microsoft.com/office/drawing/2014/main" id="{B542AB06-FA42-7145-930C-655D92B680C4}"/>
              </a:ext>
            </a:extLst>
          </p:cNvPr>
          <p:cNvSpPr>
            <a:spLocks noGrp="1"/>
          </p:cNvSpPr>
          <p:nvPr>
            <p:ph type="body" sz="quarter" idx="11" hasCustomPrompt="1"/>
          </p:nvPr>
        </p:nvSpPr>
        <p:spPr>
          <a:xfrm>
            <a:off x="609600" y="3283513"/>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2"/>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12" name="Text Placeholder 7">
            <a:extLst>
              <a:ext uri="{FF2B5EF4-FFF2-40B4-BE49-F238E27FC236}">
                <a16:creationId xmlns:a16="http://schemas.microsoft.com/office/drawing/2014/main" id="{BAD5E1F6-2145-3645-9A8E-F17629683A7C}"/>
              </a:ext>
            </a:extLst>
          </p:cNvPr>
          <p:cNvSpPr>
            <a:spLocks noGrp="1"/>
          </p:cNvSpPr>
          <p:nvPr>
            <p:ph type="body" sz="quarter" idx="12" hasCustomPrompt="1"/>
          </p:nvPr>
        </p:nvSpPr>
        <p:spPr>
          <a:xfrm>
            <a:off x="609600" y="3525334"/>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rgbClr val="605E5C"/>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5" name="Picture Placeholder 4">
            <a:extLst>
              <a:ext uri="{FF2B5EF4-FFF2-40B4-BE49-F238E27FC236}">
                <a16:creationId xmlns:a16="http://schemas.microsoft.com/office/drawing/2014/main" id="{6D2E496E-CE6F-A840-9F41-6665195A62A8}"/>
              </a:ext>
            </a:extLst>
          </p:cNvPr>
          <p:cNvSpPr>
            <a:spLocks noGrp="1"/>
          </p:cNvSpPr>
          <p:nvPr>
            <p:ph type="pic" sz="quarter" idx="15" hasCustomPrompt="1"/>
          </p:nvPr>
        </p:nvSpPr>
        <p:spPr>
          <a:xfrm>
            <a:off x="2845514" y="1599970"/>
            <a:ext cx="1600200" cy="1600200"/>
          </a:xfrm>
          <a:prstGeom prst="rect">
            <a:avLst/>
          </a:prstGeom>
          <a:solidFill>
            <a:schemeClr val="tx1"/>
          </a:solidFill>
          <a:effectLst>
            <a:outerShdw dist="63500" dir="2700000" algn="tl" rotWithShape="0">
              <a:schemeClr val="tx2"/>
            </a:outerShdw>
          </a:effectLst>
        </p:spPr>
        <p:txBody>
          <a:bodyPr lIns="91440" anchor="ctr"/>
          <a:lstStyle>
            <a:lvl1pPr marL="0" indent="0">
              <a:buNone/>
              <a:defRPr sz="1000">
                <a:solidFill>
                  <a:schemeClr val="tx2"/>
                </a:solidFill>
              </a:defRPr>
            </a:lvl1pPr>
          </a:lstStyle>
          <a:p>
            <a:r>
              <a:rPr lang="en-US"/>
              <a:t>Click icon to </a:t>
            </a:r>
            <a:br>
              <a:rPr lang="en-US"/>
            </a:br>
            <a:r>
              <a:rPr lang="en-US"/>
              <a:t>add image</a:t>
            </a:r>
          </a:p>
        </p:txBody>
      </p:sp>
      <p:sp>
        <p:nvSpPr>
          <p:cNvPr id="70" name="Picture Placeholder 4">
            <a:extLst>
              <a:ext uri="{FF2B5EF4-FFF2-40B4-BE49-F238E27FC236}">
                <a16:creationId xmlns:a16="http://schemas.microsoft.com/office/drawing/2014/main" id="{739B1E2C-01F0-F149-87BB-7413843DD151}"/>
              </a:ext>
            </a:extLst>
          </p:cNvPr>
          <p:cNvSpPr>
            <a:spLocks noGrp="1"/>
          </p:cNvSpPr>
          <p:nvPr>
            <p:ph type="pic" sz="quarter" idx="16" hasCustomPrompt="1"/>
          </p:nvPr>
        </p:nvSpPr>
        <p:spPr>
          <a:xfrm>
            <a:off x="5081427" y="1599970"/>
            <a:ext cx="1600200" cy="1600200"/>
          </a:xfrm>
          <a:prstGeom prst="rect">
            <a:avLst/>
          </a:prstGeom>
          <a:solidFill>
            <a:schemeClr val="tx1"/>
          </a:solidFill>
          <a:effectLst>
            <a:outerShdw dist="63500" dir="2700000" algn="tl" rotWithShape="0">
              <a:schemeClr val="tx2"/>
            </a:outerShdw>
          </a:effectLst>
        </p:spPr>
        <p:txBody>
          <a:bodyPr lIns="91440" anchor="ctr"/>
          <a:lstStyle>
            <a:lvl1pPr marL="0" indent="0">
              <a:buNone/>
              <a:defRPr sz="1000">
                <a:solidFill>
                  <a:schemeClr val="tx2"/>
                </a:solidFill>
              </a:defRPr>
            </a:lvl1pPr>
          </a:lstStyle>
          <a:p>
            <a:r>
              <a:rPr lang="en-US"/>
              <a:t>Click icon to </a:t>
            </a:r>
            <a:br>
              <a:rPr lang="en-US"/>
            </a:br>
            <a:r>
              <a:rPr lang="en-US"/>
              <a:t>add image</a:t>
            </a:r>
          </a:p>
        </p:txBody>
      </p:sp>
      <p:sp>
        <p:nvSpPr>
          <p:cNvPr id="71" name="Picture Placeholder 4">
            <a:extLst>
              <a:ext uri="{FF2B5EF4-FFF2-40B4-BE49-F238E27FC236}">
                <a16:creationId xmlns:a16="http://schemas.microsoft.com/office/drawing/2014/main" id="{E96678B8-F556-CB46-A152-99E57C00FB60}"/>
              </a:ext>
            </a:extLst>
          </p:cNvPr>
          <p:cNvSpPr>
            <a:spLocks noGrp="1"/>
          </p:cNvSpPr>
          <p:nvPr>
            <p:ph type="pic" sz="quarter" idx="17" hasCustomPrompt="1"/>
          </p:nvPr>
        </p:nvSpPr>
        <p:spPr>
          <a:xfrm>
            <a:off x="7317340" y="1599970"/>
            <a:ext cx="1600200" cy="1600200"/>
          </a:xfrm>
          <a:prstGeom prst="rect">
            <a:avLst/>
          </a:prstGeom>
          <a:solidFill>
            <a:schemeClr val="tx1"/>
          </a:solidFill>
          <a:effectLst>
            <a:outerShdw dist="63500" dir="2700000" algn="tl" rotWithShape="0">
              <a:schemeClr val="tx2"/>
            </a:outerShdw>
          </a:effectLst>
        </p:spPr>
        <p:txBody>
          <a:bodyPr lIns="91440" anchor="ctr"/>
          <a:lstStyle>
            <a:lvl1pPr marL="0" indent="0">
              <a:buNone/>
              <a:defRPr sz="1000">
                <a:solidFill>
                  <a:schemeClr val="tx2"/>
                </a:solidFill>
              </a:defRPr>
            </a:lvl1pPr>
          </a:lstStyle>
          <a:p>
            <a:r>
              <a:rPr lang="en-US"/>
              <a:t>Click icon to </a:t>
            </a:r>
            <a:br>
              <a:rPr lang="en-US"/>
            </a:br>
            <a:r>
              <a:rPr lang="en-US"/>
              <a:t>add image</a:t>
            </a:r>
          </a:p>
        </p:txBody>
      </p:sp>
      <p:sp>
        <p:nvSpPr>
          <p:cNvPr id="72" name="Picture Placeholder 4">
            <a:extLst>
              <a:ext uri="{FF2B5EF4-FFF2-40B4-BE49-F238E27FC236}">
                <a16:creationId xmlns:a16="http://schemas.microsoft.com/office/drawing/2014/main" id="{2976BDA5-9682-E241-A22B-43357B129E49}"/>
              </a:ext>
            </a:extLst>
          </p:cNvPr>
          <p:cNvSpPr>
            <a:spLocks noGrp="1"/>
          </p:cNvSpPr>
          <p:nvPr>
            <p:ph type="pic" sz="quarter" idx="18" hasCustomPrompt="1"/>
          </p:nvPr>
        </p:nvSpPr>
        <p:spPr>
          <a:xfrm>
            <a:off x="9553253" y="1599970"/>
            <a:ext cx="1600200" cy="1600200"/>
          </a:xfrm>
          <a:prstGeom prst="rect">
            <a:avLst/>
          </a:prstGeom>
          <a:solidFill>
            <a:schemeClr val="tx1"/>
          </a:solidFill>
          <a:effectLst>
            <a:outerShdw dist="63500" dir="2700000" algn="tl" rotWithShape="0">
              <a:schemeClr val="tx2"/>
            </a:outerShdw>
          </a:effectLst>
        </p:spPr>
        <p:txBody>
          <a:bodyPr lIns="91440" anchor="ctr"/>
          <a:lstStyle>
            <a:lvl1pPr marL="0" indent="0">
              <a:buNone/>
              <a:defRPr sz="1000">
                <a:solidFill>
                  <a:schemeClr val="tx2"/>
                </a:solidFill>
              </a:defRPr>
            </a:lvl1pPr>
          </a:lstStyle>
          <a:p>
            <a:r>
              <a:rPr lang="en-US"/>
              <a:t>Click icon to </a:t>
            </a:r>
            <a:br>
              <a:rPr lang="en-US"/>
            </a:br>
            <a:r>
              <a:rPr lang="en-US"/>
              <a:t>add image</a:t>
            </a:r>
          </a:p>
        </p:txBody>
      </p:sp>
      <p:sp>
        <p:nvSpPr>
          <p:cNvPr id="73" name="Text Placeholder 7">
            <a:extLst>
              <a:ext uri="{FF2B5EF4-FFF2-40B4-BE49-F238E27FC236}">
                <a16:creationId xmlns:a16="http://schemas.microsoft.com/office/drawing/2014/main" id="{E9077907-80B1-0644-A7EE-862296E68E29}"/>
              </a:ext>
            </a:extLst>
          </p:cNvPr>
          <p:cNvSpPr>
            <a:spLocks noGrp="1"/>
          </p:cNvSpPr>
          <p:nvPr>
            <p:ph type="body" sz="quarter" idx="19" hasCustomPrompt="1"/>
          </p:nvPr>
        </p:nvSpPr>
        <p:spPr>
          <a:xfrm>
            <a:off x="2845514" y="3267593"/>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2"/>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74" name="Text Placeholder 7">
            <a:extLst>
              <a:ext uri="{FF2B5EF4-FFF2-40B4-BE49-F238E27FC236}">
                <a16:creationId xmlns:a16="http://schemas.microsoft.com/office/drawing/2014/main" id="{916AD398-AAB6-9944-8C92-1C7F3E1711A2}"/>
              </a:ext>
            </a:extLst>
          </p:cNvPr>
          <p:cNvSpPr>
            <a:spLocks noGrp="1"/>
          </p:cNvSpPr>
          <p:nvPr>
            <p:ph type="body" sz="quarter" idx="20" hasCustomPrompt="1"/>
          </p:nvPr>
        </p:nvSpPr>
        <p:spPr>
          <a:xfrm>
            <a:off x="2845514" y="3509414"/>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rgbClr val="605E5C"/>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75" name="Text Placeholder 7">
            <a:extLst>
              <a:ext uri="{FF2B5EF4-FFF2-40B4-BE49-F238E27FC236}">
                <a16:creationId xmlns:a16="http://schemas.microsoft.com/office/drawing/2014/main" id="{52109C01-9155-9E45-A800-7DD0D3515872}"/>
              </a:ext>
            </a:extLst>
          </p:cNvPr>
          <p:cNvSpPr>
            <a:spLocks noGrp="1"/>
          </p:cNvSpPr>
          <p:nvPr>
            <p:ph type="body" sz="quarter" idx="21" hasCustomPrompt="1"/>
          </p:nvPr>
        </p:nvSpPr>
        <p:spPr>
          <a:xfrm>
            <a:off x="5081427" y="3267593"/>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2"/>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76" name="Text Placeholder 7">
            <a:extLst>
              <a:ext uri="{FF2B5EF4-FFF2-40B4-BE49-F238E27FC236}">
                <a16:creationId xmlns:a16="http://schemas.microsoft.com/office/drawing/2014/main" id="{0BF7A001-F2CC-2A46-9760-42C48F865EA3}"/>
              </a:ext>
            </a:extLst>
          </p:cNvPr>
          <p:cNvSpPr>
            <a:spLocks noGrp="1"/>
          </p:cNvSpPr>
          <p:nvPr>
            <p:ph type="body" sz="quarter" idx="22" hasCustomPrompt="1"/>
          </p:nvPr>
        </p:nvSpPr>
        <p:spPr>
          <a:xfrm>
            <a:off x="5081427" y="3509414"/>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rgbClr val="605E5C"/>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77" name="Text Placeholder 7">
            <a:extLst>
              <a:ext uri="{FF2B5EF4-FFF2-40B4-BE49-F238E27FC236}">
                <a16:creationId xmlns:a16="http://schemas.microsoft.com/office/drawing/2014/main" id="{D6A93D40-1AFA-FD4B-A670-6A3B2A1B29E9}"/>
              </a:ext>
            </a:extLst>
          </p:cNvPr>
          <p:cNvSpPr>
            <a:spLocks noGrp="1"/>
          </p:cNvSpPr>
          <p:nvPr>
            <p:ph type="body" sz="quarter" idx="23" hasCustomPrompt="1"/>
          </p:nvPr>
        </p:nvSpPr>
        <p:spPr>
          <a:xfrm>
            <a:off x="7317340" y="3267593"/>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2"/>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78" name="Text Placeholder 7">
            <a:extLst>
              <a:ext uri="{FF2B5EF4-FFF2-40B4-BE49-F238E27FC236}">
                <a16:creationId xmlns:a16="http://schemas.microsoft.com/office/drawing/2014/main" id="{60DA940F-175F-744D-A334-F277DD4FEB1A}"/>
              </a:ext>
            </a:extLst>
          </p:cNvPr>
          <p:cNvSpPr>
            <a:spLocks noGrp="1"/>
          </p:cNvSpPr>
          <p:nvPr>
            <p:ph type="body" sz="quarter" idx="24" hasCustomPrompt="1"/>
          </p:nvPr>
        </p:nvSpPr>
        <p:spPr>
          <a:xfrm>
            <a:off x="7317340" y="3509414"/>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rgbClr val="605E5C"/>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79" name="Text Placeholder 7">
            <a:extLst>
              <a:ext uri="{FF2B5EF4-FFF2-40B4-BE49-F238E27FC236}">
                <a16:creationId xmlns:a16="http://schemas.microsoft.com/office/drawing/2014/main" id="{01072E81-9209-2042-B3FC-C05A63F18302}"/>
              </a:ext>
            </a:extLst>
          </p:cNvPr>
          <p:cNvSpPr>
            <a:spLocks noGrp="1"/>
          </p:cNvSpPr>
          <p:nvPr>
            <p:ph type="body" sz="quarter" idx="25" hasCustomPrompt="1"/>
          </p:nvPr>
        </p:nvSpPr>
        <p:spPr>
          <a:xfrm>
            <a:off x="9553253" y="3267593"/>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2"/>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80" name="Text Placeholder 7">
            <a:extLst>
              <a:ext uri="{FF2B5EF4-FFF2-40B4-BE49-F238E27FC236}">
                <a16:creationId xmlns:a16="http://schemas.microsoft.com/office/drawing/2014/main" id="{D9A08817-0656-0341-8BC1-35C27E719DD0}"/>
              </a:ext>
            </a:extLst>
          </p:cNvPr>
          <p:cNvSpPr>
            <a:spLocks noGrp="1"/>
          </p:cNvSpPr>
          <p:nvPr>
            <p:ph type="body" sz="quarter" idx="26" hasCustomPrompt="1"/>
          </p:nvPr>
        </p:nvSpPr>
        <p:spPr>
          <a:xfrm>
            <a:off x="9553253" y="3509414"/>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rgbClr val="605E5C"/>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81" name="Picture Placeholder 4">
            <a:extLst>
              <a:ext uri="{FF2B5EF4-FFF2-40B4-BE49-F238E27FC236}">
                <a16:creationId xmlns:a16="http://schemas.microsoft.com/office/drawing/2014/main" id="{E560AAFB-3DBA-8745-8EC8-295AB4DE420C}"/>
              </a:ext>
            </a:extLst>
          </p:cNvPr>
          <p:cNvSpPr>
            <a:spLocks noGrp="1" noChangeAspect="1"/>
          </p:cNvSpPr>
          <p:nvPr>
            <p:ph type="pic" sz="quarter" idx="27" hasCustomPrompt="1"/>
          </p:nvPr>
        </p:nvSpPr>
        <p:spPr>
          <a:xfrm>
            <a:off x="609600" y="3949631"/>
            <a:ext cx="1600201" cy="1600200"/>
          </a:xfrm>
          <a:prstGeom prst="rect">
            <a:avLst/>
          </a:prstGeom>
          <a:solidFill>
            <a:schemeClr val="tx1"/>
          </a:solidFill>
          <a:effectLst>
            <a:outerShdw dist="63500" dir="2700000" algn="tl" rotWithShape="0">
              <a:schemeClr val="tx2"/>
            </a:outerShdw>
          </a:effectLst>
        </p:spPr>
        <p:txBody>
          <a:bodyPr lIns="91440" anchor="ctr"/>
          <a:lstStyle>
            <a:lvl1pPr>
              <a:defRPr lang="en-US" sz="1000" dirty="0">
                <a:solidFill>
                  <a:schemeClr val="tx2"/>
                </a:solidFill>
              </a:defRPr>
            </a:lvl1pPr>
          </a:lstStyle>
          <a:p>
            <a:pPr marL="0" lvl="0" indent="0">
              <a:buNone/>
            </a:pPr>
            <a:r>
              <a:rPr lang="en-US"/>
              <a:t>Click icon to add image</a:t>
            </a:r>
          </a:p>
        </p:txBody>
      </p:sp>
      <p:sp>
        <p:nvSpPr>
          <p:cNvPr id="82" name="Text Placeholder 7">
            <a:extLst>
              <a:ext uri="{FF2B5EF4-FFF2-40B4-BE49-F238E27FC236}">
                <a16:creationId xmlns:a16="http://schemas.microsoft.com/office/drawing/2014/main" id="{29FC0EED-3095-A042-8924-F6C0C04AD7A3}"/>
              </a:ext>
            </a:extLst>
          </p:cNvPr>
          <p:cNvSpPr>
            <a:spLocks noGrp="1"/>
          </p:cNvSpPr>
          <p:nvPr>
            <p:ph type="body" sz="quarter" idx="28" hasCustomPrompt="1"/>
          </p:nvPr>
        </p:nvSpPr>
        <p:spPr>
          <a:xfrm>
            <a:off x="609600" y="5633174"/>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2"/>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83" name="Text Placeholder 7">
            <a:extLst>
              <a:ext uri="{FF2B5EF4-FFF2-40B4-BE49-F238E27FC236}">
                <a16:creationId xmlns:a16="http://schemas.microsoft.com/office/drawing/2014/main" id="{F1A53AD3-8C25-704C-BBD6-3CA2B7664B73}"/>
              </a:ext>
            </a:extLst>
          </p:cNvPr>
          <p:cNvSpPr>
            <a:spLocks noGrp="1"/>
          </p:cNvSpPr>
          <p:nvPr>
            <p:ph type="body" sz="quarter" idx="29" hasCustomPrompt="1"/>
          </p:nvPr>
        </p:nvSpPr>
        <p:spPr>
          <a:xfrm>
            <a:off x="609600" y="5874995"/>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rgbClr val="605E5C"/>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84" name="Picture Placeholder 4">
            <a:extLst>
              <a:ext uri="{FF2B5EF4-FFF2-40B4-BE49-F238E27FC236}">
                <a16:creationId xmlns:a16="http://schemas.microsoft.com/office/drawing/2014/main" id="{DBF65717-1F29-EE42-A8F8-0450A959E0DA}"/>
              </a:ext>
            </a:extLst>
          </p:cNvPr>
          <p:cNvSpPr>
            <a:spLocks noGrp="1"/>
          </p:cNvSpPr>
          <p:nvPr>
            <p:ph type="pic" sz="quarter" idx="30" hasCustomPrompt="1"/>
          </p:nvPr>
        </p:nvSpPr>
        <p:spPr>
          <a:xfrm>
            <a:off x="2845514" y="3949631"/>
            <a:ext cx="1600200" cy="1600200"/>
          </a:xfrm>
          <a:prstGeom prst="rect">
            <a:avLst/>
          </a:prstGeom>
          <a:solidFill>
            <a:schemeClr val="tx1"/>
          </a:solidFill>
          <a:effectLst>
            <a:outerShdw dist="63500" dir="2700000" algn="tl" rotWithShape="0">
              <a:schemeClr val="tx2"/>
            </a:outerShdw>
          </a:effectLst>
        </p:spPr>
        <p:txBody>
          <a:bodyPr lIns="91440" anchor="ctr"/>
          <a:lstStyle>
            <a:lvl1pPr marL="0" indent="0">
              <a:buNone/>
              <a:defRPr sz="1000">
                <a:solidFill>
                  <a:schemeClr val="tx2"/>
                </a:solidFill>
              </a:defRPr>
            </a:lvl1pPr>
          </a:lstStyle>
          <a:p>
            <a:r>
              <a:rPr lang="en-US"/>
              <a:t>Click icon to </a:t>
            </a:r>
            <a:br>
              <a:rPr lang="en-US"/>
            </a:br>
            <a:r>
              <a:rPr lang="en-US"/>
              <a:t>add image</a:t>
            </a:r>
          </a:p>
        </p:txBody>
      </p:sp>
      <p:sp>
        <p:nvSpPr>
          <p:cNvPr id="85" name="Picture Placeholder 4">
            <a:extLst>
              <a:ext uri="{FF2B5EF4-FFF2-40B4-BE49-F238E27FC236}">
                <a16:creationId xmlns:a16="http://schemas.microsoft.com/office/drawing/2014/main" id="{64898D16-A842-F746-B0BB-1E1394BAFE63}"/>
              </a:ext>
            </a:extLst>
          </p:cNvPr>
          <p:cNvSpPr>
            <a:spLocks noGrp="1"/>
          </p:cNvSpPr>
          <p:nvPr>
            <p:ph type="pic" sz="quarter" idx="31" hasCustomPrompt="1"/>
          </p:nvPr>
        </p:nvSpPr>
        <p:spPr>
          <a:xfrm>
            <a:off x="5081427" y="3949631"/>
            <a:ext cx="1600200" cy="1600200"/>
          </a:xfrm>
          <a:prstGeom prst="rect">
            <a:avLst/>
          </a:prstGeom>
          <a:solidFill>
            <a:schemeClr val="tx1"/>
          </a:solidFill>
          <a:effectLst>
            <a:outerShdw dist="63500" dir="2700000" algn="tl" rotWithShape="0">
              <a:schemeClr val="tx2"/>
            </a:outerShdw>
          </a:effectLst>
        </p:spPr>
        <p:txBody>
          <a:bodyPr lIns="91440" anchor="ctr"/>
          <a:lstStyle>
            <a:lvl1pPr marL="0" indent="0">
              <a:buNone/>
              <a:defRPr sz="1000">
                <a:solidFill>
                  <a:schemeClr val="tx2"/>
                </a:solidFill>
              </a:defRPr>
            </a:lvl1pPr>
          </a:lstStyle>
          <a:p>
            <a:r>
              <a:rPr lang="en-US"/>
              <a:t>Click icon to </a:t>
            </a:r>
            <a:br>
              <a:rPr lang="en-US"/>
            </a:br>
            <a:r>
              <a:rPr lang="en-US"/>
              <a:t>add image</a:t>
            </a:r>
          </a:p>
        </p:txBody>
      </p:sp>
      <p:sp>
        <p:nvSpPr>
          <p:cNvPr id="86" name="Picture Placeholder 4">
            <a:extLst>
              <a:ext uri="{FF2B5EF4-FFF2-40B4-BE49-F238E27FC236}">
                <a16:creationId xmlns:a16="http://schemas.microsoft.com/office/drawing/2014/main" id="{FD29D7D4-8935-BF4B-B664-C097D8287F5F}"/>
              </a:ext>
            </a:extLst>
          </p:cNvPr>
          <p:cNvSpPr>
            <a:spLocks noGrp="1"/>
          </p:cNvSpPr>
          <p:nvPr>
            <p:ph type="pic" sz="quarter" idx="32" hasCustomPrompt="1"/>
          </p:nvPr>
        </p:nvSpPr>
        <p:spPr>
          <a:xfrm>
            <a:off x="7317340" y="3949631"/>
            <a:ext cx="1600200" cy="1600200"/>
          </a:xfrm>
          <a:prstGeom prst="rect">
            <a:avLst/>
          </a:prstGeom>
          <a:solidFill>
            <a:schemeClr val="tx1"/>
          </a:solidFill>
          <a:effectLst>
            <a:outerShdw dist="63500" dir="2700000" algn="tl" rotWithShape="0">
              <a:schemeClr val="tx2"/>
            </a:outerShdw>
          </a:effectLst>
        </p:spPr>
        <p:txBody>
          <a:bodyPr lIns="91440" anchor="ctr"/>
          <a:lstStyle>
            <a:lvl1pPr marL="0" indent="0">
              <a:buNone/>
              <a:defRPr sz="1000">
                <a:solidFill>
                  <a:schemeClr val="tx2"/>
                </a:solidFill>
              </a:defRPr>
            </a:lvl1pPr>
          </a:lstStyle>
          <a:p>
            <a:r>
              <a:rPr lang="en-US"/>
              <a:t>Click icon to </a:t>
            </a:r>
            <a:br>
              <a:rPr lang="en-US"/>
            </a:br>
            <a:r>
              <a:rPr lang="en-US"/>
              <a:t>add image</a:t>
            </a:r>
          </a:p>
        </p:txBody>
      </p:sp>
      <p:sp>
        <p:nvSpPr>
          <p:cNvPr id="87" name="Picture Placeholder 4">
            <a:extLst>
              <a:ext uri="{FF2B5EF4-FFF2-40B4-BE49-F238E27FC236}">
                <a16:creationId xmlns:a16="http://schemas.microsoft.com/office/drawing/2014/main" id="{18A46412-3C05-F941-8EAB-524B64F5A993}"/>
              </a:ext>
            </a:extLst>
          </p:cNvPr>
          <p:cNvSpPr>
            <a:spLocks noGrp="1"/>
          </p:cNvSpPr>
          <p:nvPr>
            <p:ph type="pic" sz="quarter" idx="33" hasCustomPrompt="1"/>
          </p:nvPr>
        </p:nvSpPr>
        <p:spPr>
          <a:xfrm>
            <a:off x="9553253" y="3949631"/>
            <a:ext cx="1600200" cy="1600200"/>
          </a:xfrm>
          <a:prstGeom prst="rect">
            <a:avLst/>
          </a:prstGeom>
          <a:solidFill>
            <a:schemeClr val="tx1"/>
          </a:solidFill>
          <a:effectLst>
            <a:outerShdw dist="63500" dir="2700000" algn="tl" rotWithShape="0">
              <a:schemeClr val="tx2"/>
            </a:outerShdw>
          </a:effectLst>
        </p:spPr>
        <p:txBody>
          <a:bodyPr lIns="91440" anchor="ctr"/>
          <a:lstStyle>
            <a:lvl1pPr marL="0" indent="0">
              <a:buNone/>
              <a:defRPr sz="1000">
                <a:solidFill>
                  <a:schemeClr val="tx2"/>
                </a:solidFill>
              </a:defRPr>
            </a:lvl1pPr>
          </a:lstStyle>
          <a:p>
            <a:r>
              <a:rPr lang="en-US"/>
              <a:t>Click icon to </a:t>
            </a:r>
            <a:br>
              <a:rPr lang="en-US"/>
            </a:br>
            <a:r>
              <a:rPr lang="en-US"/>
              <a:t>add image</a:t>
            </a:r>
          </a:p>
        </p:txBody>
      </p:sp>
      <p:sp>
        <p:nvSpPr>
          <p:cNvPr id="88" name="Text Placeholder 7">
            <a:extLst>
              <a:ext uri="{FF2B5EF4-FFF2-40B4-BE49-F238E27FC236}">
                <a16:creationId xmlns:a16="http://schemas.microsoft.com/office/drawing/2014/main" id="{718522C5-6808-554C-9B18-0B1CEC675071}"/>
              </a:ext>
            </a:extLst>
          </p:cNvPr>
          <p:cNvSpPr>
            <a:spLocks noGrp="1"/>
          </p:cNvSpPr>
          <p:nvPr>
            <p:ph type="body" sz="quarter" idx="34" hasCustomPrompt="1"/>
          </p:nvPr>
        </p:nvSpPr>
        <p:spPr>
          <a:xfrm>
            <a:off x="2845514" y="5617254"/>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2"/>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89" name="Text Placeholder 7">
            <a:extLst>
              <a:ext uri="{FF2B5EF4-FFF2-40B4-BE49-F238E27FC236}">
                <a16:creationId xmlns:a16="http://schemas.microsoft.com/office/drawing/2014/main" id="{B36BC34D-C6F4-9745-B93A-40EA85F5B222}"/>
              </a:ext>
            </a:extLst>
          </p:cNvPr>
          <p:cNvSpPr>
            <a:spLocks noGrp="1"/>
          </p:cNvSpPr>
          <p:nvPr>
            <p:ph type="body" sz="quarter" idx="35" hasCustomPrompt="1"/>
          </p:nvPr>
        </p:nvSpPr>
        <p:spPr>
          <a:xfrm>
            <a:off x="2845514" y="5859075"/>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rgbClr val="605E5C"/>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90" name="Text Placeholder 7">
            <a:extLst>
              <a:ext uri="{FF2B5EF4-FFF2-40B4-BE49-F238E27FC236}">
                <a16:creationId xmlns:a16="http://schemas.microsoft.com/office/drawing/2014/main" id="{FB142D09-78DE-3545-8448-71036CF66295}"/>
              </a:ext>
            </a:extLst>
          </p:cNvPr>
          <p:cNvSpPr>
            <a:spLocks noGrp="1"/>
          </p:cNvSpPr>
          <p:nvPr>
            <p:ph type="body" sz="quarter" idx="36" hasCustomPrompt="1"/>
          </p:nvPr>
        </p:nvSpPr>
        <p:spPr>
          <a:xfrm>
            <a:off x="5081427" y="5617254"/>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2"/>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91" name="Text Placeholder 7">
            <a:extLst>
              <a:ext uri="{FF2B5EF4-FFF2-40B4-BE49-F238E27FC236}">
                <a16:creationId xmlns:a16="http://schemas.microsoft.com/office/drawing/2014/main" id="{414E17F1-12D3-474E-9A88-4E3B6CBAD443}"/>
              </a:ext>
            </a:extLst>
          </p:cNvPr>
          <p:cNvSpPr>
            <a:spLocks noGrp="1"/>
          </p:cNvSpPr>
          <p:nvPr>
            <p:ph type="body" sz="quarter" idx="37" hasCustomPrompt="1"/>
          </p:nvPr>
        </p:nvSpPr>
        <p:spPr>
          <a:xfrm>
            <a:off x="5081427" y="5859075"/>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rgbClr val="605E5C"/>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92" name="Text Placeholder 7">
            <a:extLst>
              <a:ext uri="{FF2B5EF4-FFF2-40B4-BE49-F238E27FC236}">
                <a16:creationId xmlns:a16="http://schemas.microsoft.com/office/drawing/2014/main" id="{08D2D66B-4C47-C94D-8FF2-C985920906A2}"/>
              </a:ext>
            </a:extLst>
          </p:cNvPr>
          <p:cNvSpPr>
            <a:spLocks noGrp="1"/>
          </p:cNvSpPr>
          <p:nvPr>
            <p:ph type="body" sz="quarter" idx="38" hasCustomPrompt="1"/>
          </p:nvPr>
        </p:nvSpPr>
        <p:spPr>
          <a:xfrm>
            <a:off x="7317340" y="5617254"/>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2"/>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93" name="Text Placeholder 7">
            <a:extLst>
              <a:ext uri="{FF2B5EF4-FFF2-40B4-BE49-F238E27FC236}">
                <a16:creationId xmlns:a16="http://schemas.microsoft.com/office/drawing/2014/main" id="{412DCEEC-2476-2444-B66B-D36BB80A1B14}"/>
              </a:ext>
            </a:extLst>
          </p:cNvPr>
          <p:cNvSpPr>
            <a:spLocks noGrp="1"/>
          </p:cNvSpPr>
          <p:nvPr>
            <p:ph type="body" sz="quarter" idx="39" hasCustomPrompt="1"/>
          </p:nvPr>
        </p:nvSpPr>
        <p:spPr>
          <a:xfrm>
            <a:off x="7317340" y="5859075"/>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rgbClr val="605E5C"/>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94" name="Text Placeholder 7">
            <a:extLst>
              <a:ext uri="{FF2B5EF4-FFF2-40B4-BE49-F238E27FC236}">
                <a16:creationId xmlns:a16="http://schemas.microsoft.com/office/drawing/2014/main" id="{66716BF5-79F1-B345-9DB8-0281A403DB49}"/>
              </a:ext>
            </a:extLst>
          </p:cNvPr>
          <p:cNvSpPr>
            <a:spLocks noGrp="1"/>
          </p:cNvSpPr>
          <p:nvPr>
            <p:ph type="body" sz="quarter" idx="40" hasCustomPrompt="1"/>
          </p:nvPr>
        </p:nvSpPr>
        <p:spPr>
          <a:xfrm>
            <a:off x="9553253" y="5617254"/>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2"/>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95" name="Text Placeholder 7">
            <a:extLst>
              <a:ext uri="{FF2B5EF4-FFF2-40B4-BE49-F238E27FC236}">
                <a16:creationId xmlns:a16="http://schemas.microsoft.com/office/drawing/2014/main" id="{639C25CB-1A6B-144B-AF56-12699BA92AF1}"/>
              </a:ext>
            </a:extLst>
          </p:cNvPr>
          <p:cNvSpPr>
            <a:spLocks noGrp="1"/>
          </p:cNvSpPr>
          <p:nvPr>
            <p:ph type="body" sz="quarter" idx="41" hasCustomPrompt="1"/>
          </p:nvPr>
        </p:nvSpPr>
        <p:spPr>
          <a:xfrm>
            <a:off x="9553253" y="5859075"/>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rgbClr val="605E5C"/>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8" name="Title 7">
            <a:extLst>
              <a:ext uri="{FF2B5EF4-FFF2-40B4-BE49-F238E27FC236}">
                <a16:creationId xmlns:a16="http://schemas.microsoft.com/office/drawing/2014/main" id="{2CAE5AD6-7D10-7C46-90A5-3D6F95C725C1}"/>
              </a:ext>
            </a:extLst>
          </p:cNvPr>
          <p:cNvSpPr>
            <a:spLocks noGrp="1"/>
          </p:cNvSpPr>
          <p:nvPr>
            <p:ph type="title" hasCustomPrompt="1"/>
          </p:nvPr>
        </p:nvSpPr>
        <p:spPr/>
        <p:txBody>
          <a:bodyPr/>
          <a:lstStyle/>
          <a:p>
            <a:r>
              <a:rPr lang="en-US"/>
              <a:t>Team slide in white background (6-10 people)</a:t>
            </a:r>
          </a:p>
        </p:txBody>
      </p:sp>
      <p:cxnSp>
        <p:nvCxnSpPr>
          <p:cNvPr id="36" name="Straight Connector 35">
            <a:extLst>
              <a:ext uri="{FF2B5EF4-FFF2-40B4-BE49-F238E27FC236}">
                <a16:creationId xmlns:a16="http://schemas.microsoft.com/office/drawing/2014/main" id="{21C8AA83-B837-274C-AB17-D9B81D2D0320}"/>
              </a:ext>
            </a:extLst>
          </p:cNvPr>
          <p:cNvCxnSpPr>
            <a:cxnSpLocks/>
          </p:cNvCxnSpPr>
          <p:nvPr userDrawn="1"/>
        </p:nvCxnSpPr>
        <p:spPr>
          <a:xfrm>
            <a:off x="609600" y="1432733"/>
            <a:ext cx="10972800" cy="0"/>
          </a:xfrm>
          <a:prstGeom prst="line">
            <a:avLst/>
          </a:prstGeom>
          <a:ln w="381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Date Placeholder 12">
            <a:extLst>
              <a:ext uri="{FF2B5EF4-FFF2-40B4-BE49-F238E27FC236}">
                <a16:creationId xmlns:a16="http://schemas.microsoft.com/office/drawing/2014/main" id="{0763B617-1631-1246-9492-684A397BE23E}"/>
              </a:ext>
            </a:extLst>
          </p:cNvPr>
          <p:cNvSpPr>
            <a:spLocks noGrp="1"/>
          </p:cNvSpPr>
          <p:nvPr>
            <p:ph type="dt" sz="half" idx="42"/>
          </p:nvPr>
        </p:nvSpPr>
        <p:spPr/>
        <p:txBody>
          <a:bodyPr/>
          <a:lstStyle/>
          <a:p>
            <a:r>
              <a:rPr lang="en-US"/>
              <a:t>|</a:t>
            </a:r>
          </a:p>
        </p:txBody>
      </p:sp>
      <p:sp>
        <p:nvSpPr>
          <p:cNvPr id="14" name="Footer Placeholder 13">
            <a:extLst>
              <a:ext uri="{FF2B5EF4-FFF2-40B4-BE49-F238E27FC236}">
                <a16:creationId xmlns:a16="http://schemas.microsoft.com/office/drawing/2014/main" id="{9096D45E-4985-4B4F-B6A3-099ACD42B3AB}"/>
              </a:ext>
            </a:extLst>
          </p:cNvPr>
          <p:cNvSpPr>
            <a:spLocks noGrp="1"/>
          </p:cNvSpPr>
          <p:nvPr>
            <p:ph type="ftr" sz="quarter" idx="43"/>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15" name="Slide Number Placeholder 14">
            <a:extLst>
              <a:ext uri="{FF2B5EF4-FFF2-40B4-BE49-F238E27FC236}">
                <a16:creationId xmlns:a16="http://schemas.microsoft.com/office/drawing/2014/main" id="{66533026-54EC-8D44-BDDF-91B1CE17D94D}"/>
              </a:ext>
            </a:extLst>
          </p:cNvPr>
          <p:cNvSpPr>
            <a:spLocks noGrp="1"/>
          </p:cNvSpPr>
          <p:nvPr>
            <p:ph type="sldNum" sz="quarter" idx="44"/>
          </p:nvPr>
        </p:nvSpPr>
        <p:spPr/>
        <p:txBody>
          <a:bodyPr/>
          <a:lstStyle/>
          <a:p>
            <a:fld id="{E1123682-AE52-6D45-865E-F1EB3AE0E340}" type="slidenum">
              <a:rPr lang="en-US" smtClean="0"/>
              <a:pPr/>
              <a:t>‹#›</a:t>
            </a:fld>
            <a:endParaRPr lang="en-US"/>
          </a:p>
        </p:txBody>
      </p:sp>
    </p:spTree>
    <p:extLst>
      <p:ext uri="{BB962C8B-B14F-4D97-AF65-F5344CB8AC3E}">
        <p14:creationId xmlns:p14="http://schemas.microsoft.com/office/powerpoint/2010/main" val="748226828"/>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eam page blue (6-10 people)">
    <p:bg>
      <p:bgPr>
        <a:solidFill>
          <a:schemeClr val="bg2"/>
        </a:solidFill>
        <a:effectLst/>
      </p:bgPr>
    </p:bg>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DF2BFE76-7332-4846-8030-F5A8AACBB7BB}"/>
              </a:ext>
            </a:extLst>
          </p:cNvPr>
          <p:cNvSpPr>
            <a:spLocks noChangeAspect="1"/>
          </p:cNvSpPr>
          <p:nvPr userDrawn="1"/>
        </p:nvSpPr>
        <p:spPr>
          <a:xfrm flipH="1">
            <a:off x="9906000" y="4572000"/>
            <a:ext cx="2286000" cy="2286000"/>
          </a:xfrm>
          <a:prstGeom prst="rtTriangle">
            <a:avLst/>
          </a:prstGeom>
          <a:solidFill>
            <a:srgbClr val="092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EF9E5462-932F-844A-B15D-B8F3A1ABC7D7}"/>
              </a:ext>
            </a:extLst>
          </p:cNvPr>
          <p:cNvSpPr>
            <a:spLocks noGrp="1"/>
          </p:cNvSpPr>
          <p:nvPr>
            <p:ph type="body" sz="quarter" idx="13" hasCustomPrompt="1"/>
          </p:nvPr>
        </p:nvSpPr>
        <p:spPr>
          <a:xfrm>
            <a:off x="609600" y="215900"/>
            <a:ext cx="3429000" cy="365760"/>
          </a:xfrm>
          <a:prstGeom prst="rect">
            <a:avLst/>
          </a:prstGeom>
        </p:spPr>
        <p:txBody>
          <a:bodyPr vert="horz" lIns="0" tIns="0" rIns="0" bIns="0" rtlCol="0" anchor="ctr">
            <a:noAutofit/>
          </a:bodyPr>
          <a:lstStyle>
            <a:lvl1pPr>
              <a:defRPr lang="en-US" sz="1200" b="1" spc="50" baseline="0" dirty="0">
                <a:solidFill>
                  <a:schemeClr val="tx1">
                    <a:lumMod val="40000"/>
                    <a:lumOff val="60000"/>
                  </a:schemeClr>
                </a:solidFill>
              </a:defRPr>
            </a:lvl1pPr>
          </a:lstStyle>
          <a:p>
            <a:pPr lvl="0"/>
            <a:r>
              <a:rPr lang="en-US"/>
              <a:t>CLICK TO EDIT MASTER TEXT STYLES</a:t>
            </a:r>
          </a:p>
        </p:txBody>
      </p:sp>
      <p:sp>
        <p:nvSpPr>
          <p:cNvPr id="9" name="Picture Placeholder 4">
            <a:extLst>
              <a:ext uri="{FF2B5EF4-FFF2-40B4-BE49-F238E27FC236}">
                <a16:creationId xmlns:a16="http://schemas.microsoft.com/office/drawing/2014/main" id="{18B666A2-8B77-4C4B-8BD3-84DD915FEA30}"/>
              </a:ext>
            </a:extLst>
          </p:cNvPr>
          <p:cNvSpPr>
            <a:spLocks noGrp="1" noChangeAspect="1"/>
          </p:cNvSpPr>
          <p:nvPr>
            <p:ph type="pic" sz="quarter" idx="10" hasCustomPrompt="1"/>
          </p:nvPr>
        </p:nvSpPr>
        <p:spPr>
          <a:xfrm>
            <a:off x="609600" y="1599970"/>
            <a:ext cx="1600201" cy="1600200"/>
          </a:xfrm>
          <a:prstGeom prst="rect">
            <a:avLst/>
          </a:prstGeom>
          <a:solidFill>
            <a:srgbClr val="082952"/>
          </a:solidFill>
          <a:effectLst>
            <a:outerShdw dist="63500" dir="2700000" algn="tl" rotWithShape="0">
              <a:schemeClr val="accent5"/>
            </a:outerShdw>
          </a:effectLst>
        </p:spPr>
        <p:txBody>
          <a:bodyPr lIns="91440" anchor="ctr"/>
          <a:lstStyle>
            <a:lvl1pPr>
              <a:defRPr lang="en-US" sz="1000" dirty="0">
                <a:solidFill>
                  <a:schemeClr val="tx2"/>
                </a:solidFill>
              </a:defRPr>
            </a:lvl1pPr>
          </a:lstStyle>
          <a:p>
            <a:pPr marL="0" lvl="0" indent="0">
              <a:buNone/>
            </a:pPr>
            <a:r>
              <a:rPr lang="en-US"/>
              <a:t>Click icon to add image</a:t>
            </a:r>
          </a:p>
        </p:txBody>
      </p:sp>
      <p:sp>
        <p:nvSpPr>
          <p:cNvPr id="11" name="Text Placeholder 7">
            <a:extLst>
              <a:ext uri="{FF2B5EF4-FFF2-40B4-BE49-F238E27FC236}">
                <a16:creationId xmlns:a16="http://schemas.microsoft.com/office/drawing/2014/main" id="{B542AB06-FA42-7145-930C-655D92B680C4}"/>
              </a:ext>
            </a:extLst>
          </p:cNvPr>
          <p:cNvSpPr>
            <a:spLocks noGrp="1"/>
          </p:cNvSpPr>
          <p:nvPr>
            <p:ph type="body" sz="quarter" idx="11" hasCustomPrompt="1"/>
          </p:nvPr>
        </p:nvSpPr>
        <p:spPr>
          <a:xfrm>
            <a:off x="609600" y="3283513"/>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1"/>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12" name="Text Placeholder 7">
            <a:extLst>
              <a:ext uri="{FF2B5EF4-FFF2-40B4-BE49-F238E27FC236}">
                <a16:creationId xmlns:a16="http://schemas.microsoft.com/office/drawing/2014/main" id="{BAD5E1F6-2145-3645-9A8E-F17629683A7C}"/>
              </a:ext>
            </a:extLst>
          </p:cNvPr>
          <p:cNvSpPr>
            <a:spLocks noGrp="1"/>
          </p:cNvSpPr>
          <p:nvPr>
            <p:ph type="body" sz="quarter" idx="12" hasCustomPrompt="1"/>
          </p:nvPr>
        </p:nvSpPr>
        <p:spPr>
          <a:xfrm>
            <a:off x="609600" y="3525334"/>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chemeClr val="tx2"/>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5" name="Picture Placeholder 4">
            <a:extLst>
              <a:ext uri="{FF2B5EF4-FFF2-40B4-BE49-F238E27FC236}">
                <a16:creationId xmlns:a16="http://schemas.microsoft.com/office/drawing/2014/main" id="{6D2E496E-CE6F-A840-9F41-6665195A62A8}"/>
              </a:ext>
            </a:extLst>
          </p:cNvPr>
          <p:cNvSpPr>
            <a:spLocks noGrp="1"/>
          </p:cNvSpPr>
          <p:nvPr>
            <p:ph type="pic" sz="quarter" idx="15" hasCustomPrompt="1"/>
          </p:nvPr>
        </p:nvSpPr>
        <p:spPr>
          <a:xfrm>
            <a:off x="2845514" y="1599970"/>
            <a:ext cx="1600200" cy="1600200"/>
          </a:xfrm>
          <a:prstGeom prst="rect">
            <a:avLst/>
          </a:prstGeom>
          <a:solidFill>
            <a:srgbClr val="082952"/>
          </a:solidFill>
          <a:effectLst>
            <a:outerShdw dist="63500" dir="2700000" algn="tl" rotWithShape="0">
              <a:schemeClr val="accent5"/>
            </a:outerShdw>
          </a:effectLst>
        </p:spPr>
        <p:txBody>
          <a:bodyPr lIns="91440" anchor="ctr"/>
          <a:lstStyle>
            <a:lvl1pPr marL="0" indent="0">
              <a:buNone/>
              <a:defRPr sz="1000">
                <a:solidFill>
                  <a:schemeClr val="tx2"/>
                </a:solidFill>
              </a:defRPr>
            </a:lvl1pPr>
          </a:lstStyle>
          <a:p>
            <a:r>
              <a:rPr lang="en-US"/>
              <a:t>Click icon to </a:t>
            </a:r>
            <a:br>
              <a:rPr lang="en-US"/>
            </a:br>
            <a:r>
              <a:rPr lang="en-US"/>
              <a:t>add image</a:t>
            </a:r>
          </a:p>
        </p:txBody>
      </p:sp>
      <p:sp>
        <p:nvSpPr>
          <p:cNvPr id="70" name="Picture Placeholder 4">
            <a:extLst>
              <a:ext uri="{FF2B5EF4-FFF2-40B4-BE49-F238E27FC236}">
                <a16:creationId xmlns:a16="http://schemas.microsoft.com/office/drawing/2014/main" id="{739B1E2C-01F0-F149-87BB-7413843DD151}"/>
              </a:ext>
            </a:extLst>
          </p:cNvPr>
          <p:cNvSpPr>
            <a:spLocks noGrp="1"/>
          </p:cNvSpPr>
          <p:nvPr>
            <p:ph type="pic" sz="quarter" idx="16" hasCustomPrompt="1"/>
          </p:nvPr>
        </p:nvSpPr>
        <p:spPr>
          <a:xfrm>
            <a:off x="5081427" y="1599970"/>
            <a:ext cx="1600200" cy="1600200"/>
          </a:xfrm>
          <a:prstGeom prst="rect">
            <a:avLst/>
          </a:prstGeom>
          <a:solidFill>
            <a:srgbClr val="082952"/>
          </a:solidFill>
          <a:effectLst>
            <a:outerShdw dist="63500" dir="2700000" algn="tl" rotWithShape="0">
              <a:schemeClr val="accent5"/>
            </a:outerShdw>
          </a:effectLst>
        </p:spPr>
        <p:txBody>
          <a:bodyPr lIns="91440" anchor="ctr"/>
          <a:lstStyle>
            <a:lvl1pPr marL="0" indent="0">
              <a:buNone/>
              <a:defRPr sz="1000">
                <a:solidFill>
                  <a:schemeClr val="tx2"/>
                </a:solidFill>
              </a:defRPr>
            </a:lvl1pPr>
          </a:lstStyle>
          <a:p>
            <a:r>
              <a:rPr lang="en-US"/>
              <a:t>Click icon to </a:t>
            </a:r>
            <a:br>
              <a:rPr lang="en-US"/>
            </a:br>
            <a:r>
              <a:rPr lang="en-US"/>
              <a:t>add image</a:t>
            </a:r>
          </a:p>
        </p:txBody>
      </p:sp>
      <p:sp>
        <p:nvSpPr>
          <p:cNvPr id="71" name="Picture Placeholder 4">
            <a:extLst>
              <a:ext uri="{FF2B5EF4-FFF2-40B4-BE49-F238E27FC236}">
                <a16:creationId xmlns:a16="http://schemas.microsoft.com/office/drawing/2014/main" id="{E96678B8-F556-CB46-A152-99E57C00FB60}"/>
              </a:ext>
            </a:extLst>
          </p:cNvPr>
          <p:cNvSpPr>
            <a:spLocks noGrp="1"/>
          </p:cNvSpPr>
          <p:nvPr>
            <p:ph type="pic" sz="quarter" idx="17" hasCustomPrompt="1"/>
          </p:nvPr>
        </p:nvSpPr>
        <p:spPr>
          <a:xfrm>
            <a:off x="7317340" y="1599970"/>
            <a:ext cx="1600200" cy="1600200"/>
          </a:xfrm>
          <a:prstGeom prst="rect">
            <a:avLst/>
          </a:prstGeom>
          <a:solidFill>
            <a:srgbClr val="082952"/>
          </a:solidFill>
          <a:effectLst>
            <a:outerShdw dist="63500" dir="2700000" algn="tl" rotWithShape="0">
              <a:schemeClr val="accent5"/>
            </a:outerShdw>
          </a:effectLst>
        </p:spPr>
        <p:txBody>
          <a:bodyPr lIns="91440" anchor="ctr"/>
          <a:lstStyle>
            <a:lvl1pPr marL="0" indent="0">
              <a:buNone/>
              <a:defRPr sz="1000">
                <a:solidFill>
                  <a:schemeClr val="tx2"/>
                </a:solidFill>
              </a:defRPr>
            </a:lvl1pPr>
          </a:lstStyle>
          <a:p>
            <a:r>
              <a:rPr lang="en-US"/>
              <a:t>Click icon to </a:t>
            </a:r>
            <a:br>
              <a:rPr lang="en-US"/>
            </a:br>
            <a:r>
              <a:rPr lang="en-US"/>
              <a:t>add image</a:t>
            </a:r>
          </a:p>
        </p:txBody>
      </p:sp>
      <p:sp>
        <p:nvSpPr>
          <p:cNvPr id="72" name="Picture Placeholder 4">
            <a:extLst>
              <a:ext uri="{FF2B5EF4-FFF2-40B4-BE49-F238E27FC236}">
                <a16:creationId xmlns:a16="http://schemas.microsoft.com/office/drawing/2014/main" id="{2976BDA5-9682-E241-A22B-43357B129E49}"/>
              </a:ext>
            </a:extLst>
          </p:cNvPr>
          <p:cNvSpPr>
            <a:spLocks noGrp="1"/>
          </p:cNvSpPr>
          <p:nvPr>
            <p:ph type="pic" sz="quarter" idx="18" hasCustomPrompt="1"/>
          </p:nvPr>
        </p:nvSpPr>
        <p:spPr>
          <a:xfrm>
            <a:off x="9553253" y="1599970"/>
            <a:ext cx="1600200" cy="1600200"/>
          </a:xfrm>
          <a:prstGeom prst="rect">
            <a:avLst/>
          </a:prstGeom>
          <a:solidFill>
            <a:srgbClr val="082952"/>
          </a:solidFill>
          <a:effectLst>
            <a:outerShdw dist="63500" dir="2700000" algn="tl" rotWithShape="0">
              <a:schemeClr val="accent5"/>
            </a:outerShdw>
          </a:effectLst>
        </p:spPr>
        <p:txBody>
          <a:bodyPr lIns="91440" anchor="ctr"/>
          <a:lstStyle>
            <a:lvl1pPr marL="0" indent="0">
              <a:buNone/>
              <a:defRPr sz="1000">
                <a:solidFill>
                  <a:schemeClr val="tx2"/>
                </a:solidFill>
              </a:defRPr>
            </a:lvl1pPr>
          </a:lstStyle>
          <a:p>
            <a:r>
              <a:rPr lang="en-US"/>
              <a:t>Click icon to </a:t>
            </a:r>
            <a:br>
              <a:rPr lang="en-US"/>
            </a:br>
            <a:r>
              <a:rPr lang="en-US"/>
              <a:t>add image</a:t>
            </a:r>
          </a:p>
        </p:txBody>
      </p:sp>
      <p:sp>
        <p:nvSpPr>
          <p:cNvPr id="73" name="Text Placeholder 7">
            <a:extLst>
              <a:ext uri="{FF2B5EF4-FFF2-40B4-BE49-F238E27FC236}">
                <a16:creationId xmlns:a16="http://schemas.microsoft.com/office/drawing/2014/main" id="{E9077907-80B1-0644-A7EE-862296E68E29}"/>
              </a:ext>
            </a:extLst>
          </p:cNvPr>
          <p:cNvSpPr>
            <a:spLocks noGrp="1"/>
          </p:cNvSpPr>
          <p:nvPr>
            <p:ph type="body" sz="quarter" idx="19" hasCustomPrompt="1"/>
          </p:nvPr>
        </p:nvSpPr>
        <p:spPr>
          <a:xfrm>
            <a:off x="2845514" y="3267593"/>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1"/>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74" name="Text Placeholder 7">
            <a:extLst>
              <a:ext uri="{FF2B5EF4-FFF2-40B4-BE49-F238E27FC236}">
                <a16:creationId xmlns:a16="http://schemas.microsoft.com/office/drawing/2014/main" id="{916AD398-AAB6-9944-8C92-1C7F3E1711A2}"/>
              </a:ext>
            </a:extLst>
          </p:cNvPr>
          <p:cNvSpPr>
            <a:spLocks noGrp="1"/>
          </p:cNvSpPr>
          <p:nvPr>
            <p:ph type="body" sz="quarter" idx="20" hasCustomPrompt="1"/>
          </p:nvPr>
        </p:nvSpPr>
        <p:spPr>
          <a:xfrm>
            <a:off x="2845514" y="3509414"/>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chemeClr val="tx2"/>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75" name="Text Placeholder 7">
            <a:extLst>
              <a:ext uri="{FF2B5EF4-FFF2-40B4-BE49-F238E27FC236}">
                <a16:creationId xmlns:a16="http://schemas.microsoft.com/office/drawing/2014/main" id="{52109C01-9155-9E45-A800-7DD0D3515872}"/>
              </a:ext>
            </a:extLst>
          </p:cNvPr>
          <p:cNvSpPr>
            <a:spLocks noGrp="1"/>
          </p:cNvSpPr>
          <p:nvPr>
            <p:ph type="body" sz="quarter" idx="21" hasCustomPrompt="1"/>
          </p:nvPr>
        </p:nvSpPr>
        <p:spPr>
          <a:xfrm>
            <a:off x="5081427" y="3267593"/>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1"/>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76" name="Text Placeholder 7">
            <a:extLst>
              <a:ext uri="{FF2B5EF4-FFF2-40B4-BE49-F238E27FC236}">
                <a16:creationId xmlns:a16="http://schemas.microsoft.com/office/drawing/2014/main" id="{0BF7A001-F2CC-2A46-9760-42C48F865EA3}"/>
              </a:ext>
            </a:extLst>
          </p:cNvPr>
          <p:cNvSpPr>
            <a:spLocks noGrp="1"/>
          </p:cNvSpPr>
          <p:nvPr>
            <p:ph type="body" sz="quarter" idx="22" hasCustomPrompt="1"/>
          </p:nvPr>
        </p:nvSpPr>
        <p:spPr>
          <a:xfrm>
            <a:off x="5081427" y="3509414"/>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chemeClr val="tx2"/>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77" name="Text Placeholder 7">
            <a:extLst>
              <a:ext uri="{FF2B5EF4-FFF2-40B4-BE49-F238E27FC236}">
                <a16:creationId xmlns:a16="http://schemas.microsoft.com/office/drawing/2014/main" id="{D6A93D40-1AFA-FD4B-A670-6A3B2A1B29E9}"/>
              </a:ext>
            </a:extLst>
          </p:cNvPr>
          <p:cNvSpPr>
            <a:spLocks noGrp="1"/>
          </p:cNvSpPr>
          <p:nvPr>
            <p:ph type="body" sz="quarter" idx="23" hasCustomPrompt="1"/>
          </p:nvPr>
        </p:nvSpPr>
        <p:spPr>
          <a:xfrm>
            <a:off x="7317340" y="3267593"/>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1"/>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78" name="Text Placeholder 7">
            <a:extLst>
              <a:ext uri="{FF2B5EF4-FFF2-40B4-BE49-F238E27FC236}">
                <a16:creationId xmlns:a16="http://schemas.microsoft.com/office/drawing/2014/main" id="{60DA940F-175F-744D-A334-F277DD4FEB1A}"/>
              </a:ext>
            </a:extLst>
          </p:cNvPr>
          <p:cNvSpPr>
            <a:spLocks noGrp="1"/>
          </p:cNvSpPr>
          <p:nvPr>
            <p:ph type="body" sz="quarter" idx="24" hasCustomPrompt="1"/>
          </p:nvPr>
        </p:nvSpPr>
        <p:spPr>
          <a:xfrm>
            <a:off x="7317340" y="3509414"/>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chemeClr val="tx2"/>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79" name="Text Placeholder 7">
            <a:extLst>
              <a:ext uri="{FF2B5EF4-FFF2-40B4-BE49-F238E27FC236}">
                <a16:creationId xmlns:a16="http://schemas.microsoft.com/office/drawing/2014/main" id="{01072E81-9209-2042-B3FC-C05A63F18302}"/>
              </a:ext>
            </a:extLst>
          </p:cNvPr>
          <p:cNvSpPr>
            <a:spLocks noGrp="1"/>
          </p:cNvSpPr>
          <p:nvPr>
            <p:ph type="body" sz="quarter" idx="25" hasCustomPrompt="1"/>
          </p:nvPr>
        </p:nvSpPr>
        <p:spPr>
          <a:xfrm>
            <a:off x="9553253" y="3267593"/>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1"/>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80" name="Text Placeholder 7">
            <a:extLst>
              <a:ext uri="{FF2B5EF4-FFF2-40B4-BE49-F238E27FC236}">
                <a16:creationId xmlns:a16="http://schemas.microsoft.com/office/drawing/2014/main" id="{D9A08817-0656-0341-8BC1-35C27E719DD0}"/>
              </a:ext>
            </a:extLst>
          </p:cNvPr>
          <p:cNvSpPr>
            <a:spLocks noGrp="1"/>
          </p:cNvSpPr>
          <p:nvPr>
            <p:ph type="body" sz="quarter" idx="26" hasCustomPrompt="1"/>
          </p:nvPr>
        </p:nvSpPr>
        <p:spPr>
          <a:xfrm>
            <a:off x="9553253" y="3509414"/>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chemeClr val="tx2"/>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81" name="Picture Placeholder 4">
            <a:extLst>
              <a:ext uri="{FF2B5EF4-FFF2-40B4-BE49-F238E27FC236}">
                <a16:creationId xmlns:a16="http://schemas.microsoft.com/office/drawing/2014/main" id="{E560AAFB-3DBA-8745-8EC8-295AB4DE420C}"/>
              </a:ext>
            </a:extLst>
          </p:cNvPr>
          <p:cNvSpPr>
            <a:spLocks noGrp="1" noChangeAspect="1"/>
          </p:cNvSpPr>
          <p:nvPr>
            <p:ph type="pic" sz="quarter" idx="27" hasCustomPrompt="1"/>
          </p:nvPr>
        </p:nvSpPr>
        <p:spPr>
          <a:xfrm>
            <a:off x="609600" y="3949631"/>
            <a:ext cx="1600201" cy="1600200"/>
          </a:xfrm>
          <a:prstGeom prst="rect">
            <a:avLst/>
          </a:prstGeom>
          <a:solidFill>
            <a:srgbClr val="082952"/>
          </a:solidFill>
          <a:effectLst>
            <a:outerShdw dist="63500" dir="2700000" algn="tl" rotWithShape="0">
              <a:schemeClr val="accent5"/>
            </a:outerShdw>
          </a:effectLst>
        </p:spPr>
        <p:txBody>
          <a:bodyPr lIns="91440" anchor="ctr"/>
          <a:lstStyle>
            <a:lvl1pPr>
              <a:defRPr lang="en-US" sz="1000" dirty="0">
                <a:solidFill>
                  <a:schemeClr val="tx2"/>
                </a:solidFill>
              </a:defRPr>
            </a:lvl1pPr>
          </a:lstStyle>
          <a:p>
            <a:pPr marL="0" lvl="0" indent="0">
              <a:buNone/>
            </a:pPr>
            <a:r>
              <a:rPr lang="en-US"/>
              <a:t>Click icon to add image</a:t>
            </a:r>
          </a:p>
        </p:txBody>
      </p:sp>
      <p:sp>
        <p:nvSpPr>
          <p:cNvPr id="82" name="Text Placeholder 7">
            <a:extLst>
              <a:ext uri="{FF2B5EF4-FFF2-40B4-BE49-F238E27FC236}">
                <a16:creationId xmlns:a16="http://schemas.microsoft.com/office/drawing/2014/main" id="{29FC0EED-3095-A042-8924-F6C0C04AD7A3}"/>
              </a:ext>
            </a:extLst>
          </p:cNvPr>
          <p:cNvSpPr>
            <a:spLocks noGrp="1"/>
          </p:cNvSpPr>
          <p:nvPr>
            <p:ph type="body" sz="quarter" idx="28" hasCustomPrompt="1"/>
          </p:nvPr>
        </p:nvSpPr>
        <p:spPr>
          <a:xfrm>
            <a:off x="609600" y="5633174"/>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1"/>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83" name="Text Placeholder 7">
            <a:extLst>
              <a:ext uri="{FF2B5EF4-FFF2-40B4-BE49-F238E27FC236}">
                <a16:creationId xmlns:a16="http://schemas.microsoft.com/office/drawing/2014/main" id="{F1A53AD3-8C25-704C-BBD6-3CA2B7664B73}"/>
              </a:ext>
            </a:extLst>
          </p:cNvPr>
          <p:cNvSpPr>
            <a:spLocks noGrp="1"/>
          </p:cNvSpPr>
          <p:nvPr>
            <p:ph type="body" sz="quarter" idx="29" hasCustomPrompt="1"/>
          </p:nvPr>
        </p:nvSpPr>
        <p:spPr>
          <a:xfrm>
            <a:off x="609600" y="5874995"/>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chemeClr val="tx2"/>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84" name="Picture Placeholder 4">
            <a:extLst>
              <a:ext uri="{FF2B5EF4-FFF2-40B4-BE49-F238E27FC236}">
                <a16:creationId xmlns:a16="http://schemas.microsoft.com/office/drawing/2014/main" id="{DBF65717-1F29-EE42-A8F8-0450A959E0DA}"/>
              </a:ext>
            </a:extLst>
          </p:cNvPr>
          <p:cNvSpPr>
            <a:spLocks noGrp="1"/>
          </p:cNvSpPr>
          <p:nvPr>
            <p:ph type="pic" sz="quarter" idx="30" hasCustomPrompt="1"/>
          </p:nvPr>
        </p:nvSpPr>
        <p:spPr>
          <a:xfrm>
            <a:off x="2845514" y="3949631"/>
            <a:ext cx="1600200" cy="1600200"/>
          </a:xfrm>
          <a:prstGeom prst="rect">
            <a:avLst/>
          </a:prstGeom>
          <a:solidFill>
            <a:srgbClr val="082952"/>
          </a:solidFill>
          <a:effectLst>
            <a:outerShdw dist="63500" dir="2700000" algn="tl" rotWithShape="0">
              <a:schemeClr val="accent5"/>
            </a:outerShdw>
          </a:effectLst>
        </p:spPr>
        <p:txBody>
          <a:bodyPr lIns="91440" anchor="ctr"/>
          <a:lstStyle>
            <a:lvl1pPr marL="0" indent="0">
              <a:buNone/>
              <a:defRPr sz="1000">
                <a:solidFill>
                  <a:schemeClr val="tx2"/>
                </a:solidFill>
              </a:defRPr>
            </a:lvl1pPr>
          </a:lstStyle>
          <a:p>
            <a:r>
              <a:rPr lang="en-US"/>
              <a:t>Click icon to </a:t>
            </a:r>
            <a:br>
              <a:rPr lang="en-US"/>
            </a:br>
            <a:r>
              <a:rPr lang="en-US"/>
              <a:t>add image</a:t>
            </a:r>
          </a:p>
        </p:txBody>
      </p:sp>
      <p:sp>
        <p:nvSpPr>
          <p:cNvPr id="85" name="Picture Placeholder 4">
            <a:extLst>
              <a:ext uri="{FF2B5EF4-FFF2-40B4-BE49-F238E27FC236}">
                <a16:creationId xmlns:a16="http://schemas.microsoft.com/office/drawing/2014/main" id="{64898D16-A842-F746-B0BB-1E1394BAFE63}"/>
              </a:ext>
            </a:extLst>
          </p:cNvPr>
          <p:cNvSpPr>
            <a:spLocks noGrp="1"/>
          </p:cNvSpPr>
          <p:nvPr>
            <p:ph type="pic" sz="quarter" idx="31" hasCustomPrompt="1"/>
          </p:nvPr>
        </p:nvSpPr>
        <p:spPr>
          <a:xfrm>
            <a:off x="5081427" y="3949631"/>
            <a:ext cx="1600200" cy="1600200"/>
          </a:xfrm>
          <a:prstGeom prst="rect">
            <a:avLst/>
          </a:prstGeom>
          <a:solidFill>
            <a:srgbClr val="082952"/>
          </a:solidFill>
          <a:effectLst>
            <a:outerShdw dist="63500" dir="2700000" algn="tl" rotWithShape="0">
              <a:schemeClr val="accent5"/>
            </a:outerShdw>
          </a:effectLst>
        </p:spPr>
        <p:txBody>
          <a:bodyPr lIns="91440" anchor="ctr"/>
          <a:lstStyle>
            <a:lvl1pPr marL="0" indent="0">
              <a:buNone/>
              <a:defRPr sz="1000">
                <a:solidFill>
                  <a:schemeClr val="tx2"/>
                </a:solidFill>
              </a:defRPr>
            </a:lvl1pPr>
          </a:lstStyle>
          <a:p>
            <a:r>
              <a:rPr lang="en-US"/>
              <a:t>Click icon to </a:t>
            </a:r>
            <a:br>
              <a:rPr lang="en-US"/>
            </a:br>
            <a:r>
              <a:rPr lang="en-US"/>
              <a:t>add image</a:t>
            </a:r>
          </a:p>
        </p:txBody>
      </p:sp>
      <p:sp>
        <p:nvSpPr>
          <p:cNvPr id="86" name="Picture Placeholder 4">
            <a:extLst>
              <a:ext uri="{FF2B5EF4-FFF2-40B4-BE49-F238E27FC236}">
                <a16:creationId xmlns:a16="http://schemas.microsoft.com/office/drawing/2014/main" id="{FD29D7D4-8935-BF4B-B664-C097D8287F5F}"/>
              </a:ext>
            </a:extLst>
          </p:cNvPr>
          <p:cNvSpPr>
            <a:spLocks noGrp="1"/>
          </p:cNvSpPr>
          <p:nvPr>
            <p:ph type="pic" sz="quarter" idx="32" hasCustomPrompt="1"/>
          </p:nvPr>
        </p:nvSpPr>
        <p:spPr>
          <a:xfrm>
            <a:off x="7317340" y="3949631"/>
            <a:ext cx="1600200" cy="1600200"/>
          </a:xfrm>
          <a:prstGeom prst="rect">
            <a:avLst/>
          </a:prstGeom>
          <a:solidFill>
            <a:srgbClr val="082952"/>
          </a:solidFill>
          <a:effectLst>
            <a:outerShdw dist="63500" dir="2700000" algn="tl" rotWithShape="0">
              <a:schemeClr val="accent5"/>
            </a:outerShdw>
          </a:effectLst>
        </p:spPr>
        <p:txBody>
          <a:bodyPr lIns="91440" anchor="ctr"/>
          <a:lstStyle>
            <a:lvl1pPr marL="0" indent="0">
              <a:buNone/>
              <a:defRPr sz="1000">
                <a:solidFill>
                  <a:schemeClr val="tx2"/>
                </a:solidFill>
              </a:defRPr>
            </a:lvl1pPr>
          </a:lstStyle>
          <a:p>
            <a:r>
              <a:rPr lang="en-US"/>
              <a:t>Click icon to </a:t>
            </a:r>
            <a:br>
              <a:rPr lang="en-US"/>
            </a:br>
            <a:r>
              <a:rPr lang="en-US"/>
              <a:t>add image</a:t>
            </a:r>
          </a:p>
        </p:txBody>
      </p:sp>
      <p:sp>
        <p:nvSpPr>
          <p:cNvPr id="87" name="Picture Placeholder 4">
            <a:extLst>
              <a:ext uri="{FF2B5EF4-FFF2-40B4-BE49-F238E27FC236}">
                <a16:creationId xmlns:a16="http://schemas.microsoft.com/office/drawing/2014/main" id="{18A46412-3C05-F941-8EAB-524B64F5A993}"/>
              </a:ext>
            </a:extLst>
          </p:cNvPr>
          <p:cNvSpPr>
            <a:spLocks noGrp="1"/>
          </p:cNvSpPr>
          <p:nvPr>
            <p:ph type="pic" sz="quarter" idx="33" hasCustomPrompt="1"/>
          </p:nvPr>
        </p:nvSpPr>
        <p:spPr>
          <a:xfrm>
            <a:off x="9553253" y="3949631"/>
            <a:ext cx="1600200" cy="1600200"/>
          </a:xfrm>
          <a:prstGeom prst="rect">
            <a:avLst/>
          </a:prstGeom>
          <a:solidFill>
            <a:srgbClr val="082952"/>
          </a:solidFill>
          <a:effectLst>
            <a:outerShdw dist="63500" dir="2700000" algn="tl" rotWithShape="0">
              <a:schemeClr val="accent5"/>
            </a:outerShdw>
          </a:effectLst>
        </p:spPr>
        <p:txBody>
          <a:bodyPr lIns="91440" anchor="ctr"/>
          <a:lstStyle>
            <a:lvl1pPr marL="0" indent="0">
              <a:buNone/>
              <a:defRPr sz="1000">
                <a:solidFill>
                  <a:schemeClr val="tx2"/>
                </a:solidFill>
              </a:defRPr>
            </a:lvl1pPr>
          </a:lstStyle>
          <a:p>
            <a:r>
              <a:rPr lang="en-US"/>
              <a:t>Click icon to </a:t>
            </a:r>
            <a:br>
              <a:rPr lang="en-US"/>
            </a:br>
            <a:r>
              <a:rPr lang="en-US"/>
              <a:t>add image</a:t>
            </a:r>
          </a:p>
        </p:txBody>
      </p:sp>
      <p:sp>
        <p:nvSpPr>
          <p:cNvPr id="88" name="Text Placeholder 7">
            <a:extLst>
              <a:ext uri="{FF2B5EF4-FFF2-40B4-BE49-F238E27FC236}">
                <a16:creationId xmlns:a16="http://schemas.microsoft.com/office/drawing/2014/main" id="{718522C5-6808-554C-9B18-0B1CEC675071}"/>
              </a:ext>
            </a:extLst>
          </p:cNvPr>
          <p:cNvSpPr>
            <a:spLocks noGrp="1"/>
          </p:cNvSpPr>
          <p:nvPr>
            <p:ph type="body" sz="quarter" idx="34" hasCustomPrompt="1"/>
          </p:nvPr>
        </p:nvSpPr>
        <p:spPr>
          <a:xfrm>
            <a:off x="2845514" y="5617254"/>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1"/>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89" name="Text Placeholder 7">
            <a:extLst>
              <a:ext uri="{FF2B5EF4-FFF2-40B4-BE49-F238E27FC236}">
                <a16:creationId xmlns:a16="http://schemas.microsoft.com/office/drawing/2014/main" id="{B36BC34D-C6F4-9745-B93A-40EA85F5B222}"/>
              </a:ext>
            </a:extLst>
          </p:cNvPr>
          <p:cNvSpPr>
            <a:spLocks noGrp="1"/>
          </p:cNvSpPr>
          <p:nvPr>
            <p:ph type="body" sz="quarter" idx="35" hasCustomPrompt="1"/>
          </p:nvPr>
        </p:nvSpPr>
        <p:spPr>
          <a:xfrm>
            <a:off x="2845514" y="5859075"/>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chemeClr val="tx2"/>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90" name="Text Placeholder 7">
            <a:extLst>
              <a:ext uri="{FF2B5EF4-FFF2-40B4-BE49-F238E27FC236}">
                <a16:creationId xmlns:a16="http://schemas.microsoft.com/office/drawing/2014/main" id="{FB142D09-78DE-3545-8448-71036CF66295}"/>
              </a:ext>
            </a:extLst>
          </p:cNvPr>
          <p:cNvSpPr>
            <a:spLocks noGrp="1"/>
          </p:cNvSpPr>
          <p:nvPr>
            <p:ph type="body" sz="quarter" idx="36" hasCustomPrompt="1"/>
          </p:nvPr>
        </p:nvSpPr>
        <p:spPr>
          <a:xfrm>
            <a:off x="5081427" y="5617254"/>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1"/>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91" name="Text Placeholder 7">
            <a:extLst>
              <a:ext uri="{FF2B5EF4-FFF2-40B4-BE49-F238E27FC236}">
                <a16:creationId xmlns:a16="http://schemas.microsoft.com/office/drawing/2014/main" id="{414E17F1-12D3-474E-9A88-4E3B6CBAD443}"/>
              </a:ext>
            </a:extLst>
          </p:cNvPr>
          <p:cNvSpPr>
            <a:spLocks noGrp="1"/>
          </p:cNvSpPr>
          <p:nvPr>
            <p:ph type="body" sz="quarter" idx="37" hasCustomPrompt="1"/>
          </p:nvPr>
        </p:nvSpPr>
        <p:spPr>
          <a:xfrm>
            <a:off x="5081427" y="5859075"/>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chemeClr val="tx2"/>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92" name="Text Placeholder 7">
            <a:extLst>
              <a:ext uri="{FF2B5EF4-FFF2-40B4-BE49-F238E27FC236}">
                <a16:creationId xmlns:a16="http://schemas.microsoft.com/office/drawing/2014/main" id="{08D2D66B-4C47-C94D-8FF2-C985920906A2}"/>
              </a:ext>
            </a:extLst>
          </p:cNvPr>
          <p:cNvSpPr>
            <a:spLocks noGrp="1"/>
          </p:cNvSpPr>
          <p:nvPr>
            <p:ph type="body" sz="quarter" idx="38" hasCustomPrompt="1"/>
          </p:nvPr>
        </p:nvSpPr>
        <p:spPr>
          <a:xfrm>
            <a:off x="7317340" y="5617254"/>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1"/>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93" name="Text Placeholder 7">
            <a:extLst>
              <a:ext uri="{FF2B5EF4-FFF2-40B4-BE49-F238E27FC236}">
                <a16:creationId xmlns:a16="http://schemas.microsoft.com/office/drawing/2014/main" id="{412DCEEC-2476-2444-B66B-D36BB80A1B14}"/>
              </a:ext>
            </a:extLst>
          </p:cNvPr>
          <p:cNvSpPr>
            <a:spLocks noGrp="1"/>
          </p:cNvSpPr>
          <p:nvPr>
            <p:ph type="body" sz="quarter" idx="39" hasCustomPrompt="1"/>
          </p:nvPr>
        </p:nvSpPr>
        <p:spPr>
          <a:xfrm>
            <a:off x="7317340" y="5859075"/>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chemeClr val="tx2"/>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94" name="Text Placeholder 7">
            <a:extLst>
              <a:ext uri="{FF2B5EF4-FFF2-40B4-BE49-F238E27FC236}">
                <a16:creationId xmlns:a16="http://schemas.microsoft.com/office/drawing/2014/main" id="{66716BF5-79F1-B345-9DB8-0281A403DB49}"/>
              </a:ext>
            </a:extLst>
          </p:cNvPr>
          <p:cNvSpPr>
            <a:spLocks noGrp="1"/>
          </p:cNvSpPr>
          <p:nvPr>
            <p:ph type="body" sz="quarter" idx="40" hasCustomPrompt="1"/>
          </p:nvPr>
        </p:nvSpPr>
        <p:spPr>
          <a:xfrm>
            <a:off x="9553253" y="5617254"/>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1"/>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95" name="Text Placeholder 7">
            <a:extLst>
              <a:ext uri="{FF2B5EF4-FFF2-40B4-BE49-F238E27FC236}">
                <a16:creationId xmlns:a16="http://schemas.microsoft.com/office/drawing/2014/main" id="{639C25CB-1A6B-144B-AF56-12699BA92AF1}"/>
              </a:ext>
            </a:extLst>
          </p:cNvPr>
          <p:cNvSpPr>
            <a:spLocks noGrp="1"/>
          </p:cNvSpPr>
          <p:nvPr>
            <p:ph type="body" sz="quarter" idx="41" hasCustomPrompt="1"/>
          </p:nvPr>
        </p:nvSpPr>
        <p:spPr>
          <a:xfrm>
            <a:off x="9553253" y="5859075"/>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chemeClr val="tx2"/>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8" name="Title 7">
            <a:extLst>
              <a:ext uri="{FF2B5EF4-FFF2-40B4-BE49-F238E27FC236}">
                <a16:creationId xmlns:a16="http://schemas.microsoft.com/office/drawing/2014/main" id="{2CAE5AD6-7D10-7C46-90A5-3D6F95C725C1}"/>
              </a:ext>
            </a:extLst>
          </p:cNvPr>
          <p:cNvSpPr>
            <a:spLocks noGrp="1"/>
          </p:cNvSpPr>
          <p:nvPr>
            <p:ph type="title" hasCustomPrompt="1"/>
          </p:nvPr>
        </p:nvSpPr>
        <p:spPr/>
        <p:txBody>
          <a:bodyPr/>
          <a:lstStyle>
            <a:lvl1pPr>
              <a:defRPr>
                <a:solidFill>
                  <a:schemeClr val="bg1"/>
                </a:solidFill>
              </a:defRPr>
            </a:lvl1pPr>
          </a:lstStyle>
          <a:p>
            <a:r>
              <a:rPr lang="en-US"/>
              <a:t>Team slide in white background (6-10 people)</a:t>
            </a:r>
          </a:p>
        </p:txBody>
      </p:sp>
      <p:cxnSp>
        <p:nvCxnSpPr>
          <p:cNvPr id="36" name="Straight Connector 35">
            <a:extLst>
              <a:ext uri="{FF2B5EF4-FFF2-40B4-BE49-F238E27FC236}">
                <a16:creationId xmlns:a16="http://schemas.microsoft.com/office/drawing/2014/main" id="{21C8AA83-B837-274C-AB17-D9B81D2D0320}"/>
              </a:ext>
            </a:extLst>
          </p:cNvPr>
          <p:cNvCxnSpPr>
            <a:cxnSpLocks/>
          </p:cNvCxnSpPr>
          <p:nvPr userDrawn="1"/>
        </p:nvCxnSpPr>
        <p:spPr>
          <a:xfrm>
            <a:off x="609600" y="1432733"/>
            <a:ext cx="10972800" cy="0"/>
          </a:xfrm>
          <a:prstGeom prst="line">
            <a:avLst/>
          </a:prstGeom>
          <a:ln w="381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Date Placeholder 12">
            <a:extLst>
              <a:ext uri="{FF2B5EF4-FFF2-40B4-BE49-F238E27FC236}">
                <a16:creationId xmlns:a16="http://schemas.microsoft.com/office/drawing/2014/main" id="{0763B617-1631-1246-9492-684A397BE23E}"/>
              </a:ext>
            </a:extLst>
          </p:cNvPr>
          <p:cNvSpPr>
            <a:spLocks noGrp="1"/>
          </p:cNvSpPr>
          <p:nvPr>
            <p:ph type="dt" sz="half" idx="42"/>
          </p:nvPr>
        </p:nvSpPr>
        <p:spPr/>
        <p:txBody>
          <a:bodyPr/>
          <a:lstStyle>
            <a:lvl1pPr>
              <a:defRPr>
                <a:solidFill>
                  <a:schemeClr val="tx2"/>
                </a:solidFill>
              </a:defRPr>
            </a:lvl1pPr>
          </a:lstStyle>
          <a:p>
            <a:r>
              <a:rPr lang="en-US"/>
              <a:t>|</a:t>
            </a:r>
          </a:p>
        </p:txBody>
      </p:sp>
      <p:sp>
        <p:nvSpPr>
          <p:cNvPr id="14" name="Footer Placeholder 13">
            <a:extLst>
              <a:ext uri="{FF2B5EF4-FFF2-40B4-BE49-F238E27FC236}">
                <a16:creationId xmlns:a16="http://schemas.microsoft.com/office/drawing/2014/main" id="{9096D45E-4985-4B4F-B6A3-099ACD42B3AB}"/>
              </a:ext>
            </a:extLst>
          </p:cNvPr>
          <p:cNvSpPr>
            <a:spLocks noGrp="1"/>
          </p:cNvSpPr>
          <p:nvPr>
            <p:ph type="ftr" sz="quarter" idx="43"/>
          </p:nvPr>
        </p:nvSpPr>
        <p:spPr/>
        <p:txBody>
          <a:bodyPr/>
          <a:lstStyle>
            <a:lvl1pPr>
              <a:defRPr>
                <a:solidFill>
                  <a:schemeClr val="tx2"/>
                </a:solidFill>
              </a:defRPr>
            </a:lvl1p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15" name="Slide Number Placeholder 14">
            <a:extLst>
              <a:ext uri="{FF2B5EF4-FFF2-40B4-BE49-F238E27FC236}">
                <a16:creationId xmlns:a16="http://schemas.microsoft.com/office/drawing/2014/main" id="{66533026-54EC-8D44-BDDF-91B1CE17D94D}"/>
              </a:ext>
            </a:extLst>
          </p:cNvPr>
          <p:cNvSpPr>
            <a:spLocks noGrp="1"/>
          </p:cNvSpPr>
          <p:nvPr>
            <p:ph type="sldNum" sz="quarter" idx="44"/>
          </p:nvPr>
        </p:nvSpPr>
        <p:spPr/>
        <p:txBody>
          <a:bodyPr/>
          <a:lstStyle>
            <a:lvl1pPr>
              <a:defRPr>
                <a:solidFill>
                  <a:schemeClr val="tx2"/>
                </a:solidFill>
              </a:defRPr>
            </a:lvl1pPr>
          </a:lstStyle>
          <a:p>
            <a:fld id="{E1123682-AE52-6D45-865E-F1EB3AE0E340}" type="slidenum">
              <a:rPr lang="en-US" smtClean="0"/>
              <a:pPr/>
              <a:t>‹#›</a:t>
            </a:fld>
            <a:endParaRPr lang="en-US"/>
          </a:p>
        </p:txBody>
      </p:sp>
      <p:pic>
        <p:nvPicPr>
          <p:cNvPr id="39" name="Picture 38" descr="A picture containing drawing&#10;&#10;Description automatically generated">
            <a:extLst>
              <a:ext uri="{FF2B5EF4-FFF2-40B4-BE49-F238E27FC236}">
                <a16:creationId xmlns:a16="http://schemas.microsoft.com/office/drawing/2014/main" id="{D9BCB442-61FF-0E4C-92A0-EB063E3D229E}"/>
              </a:ext>
            </a:extLst>
          </p:cNvPr>
          <p:cNvPicPr>
            <a:picLocks noChangeAspect="1"/>
          </p:cNvPicPr>
          <p:nvPr userDrawn="1"/>
        </p:nvPicPr>
        <p:blipFill>
          <a:blip r:embed="rId2"/>
          <a:stretch>
            <a:fillRect/>
          </a:stretch>
        </p:blipFill>
        <p:spPr>
          <a:xfrm>
            <a:off x="609600" y="6400491"/>
            <a:ext cx="1600200" cy="276841"/>
          </a:xfrm>
          <a:prstGeom prst="rect">
            <a:avLst/>
          </a:prstGeom>
        </p:spPr>
      </p:pic>
    </p:spTree>
    <p:extLst>
      <p:ext uri="{BB962C8B-B14F-4D97-AF65-F5344CB8AC3E}">
        <p14:creationId xmlns:p14="http://schemas.microsoft.com/office/powerpoint/2010/main" val="377004929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ography Slide">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DF2BFE76-7332-4846-8030-F5A8AACBB7BB}"/>
              </a:ext>
            </a:extLst>
          </p:cNvPr>
          <p:cNvSpPr>
            <a:spLocks noChangeAspect="1"/>
          </p:cNvSpPr>
          <p:nvPr userDrawn="1"/>
        </p:nvSpPr>
        <p:spPr>
          <a:xfrm flipH="1">
            <a:off x="9906000" y="4572000"/>
            <a:ext cx="2286000" cy="2286000"/>
          </a:xfrm>
          <a:prstGeom prst="rtTriangle">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276C8-B8B9-AC40-BBF1-86742BF7EB5F}"/>
              </a:ext>
            </a:extLst>
          </p:cNvPr>
          <p:cNvSpPr>
            <a:spLocks noGrp="1"/>
          </p:cNvSpPr>
          <p:nvPr>
            <p:ph type="title" hasCustomPrompt="1"/>
          </p:nvPr>
        </p:nvSpPr>
        <p:spPr>
          <a:xfrm>
            <a:off x="609600" y="698672"/>
            <a:ext cx="10972800" cy="424013"/>
          </a:xfrm>
          <a:prstGeom prst="rect">
            <a:avLst/>
          </a:prstGeom>
        </p:spPr>
        <p:txBody>
          <a:bodyPr vert="horz" lIns="0" tIns="0" rIns="0" bIns="0" rtlCol="0" anchor="b">
            <a:noAutofit/>
          </a:bodyPr>
          <a:lstStyle>
            <a:lvl1pPr>
              <a:defRPr lang="en-US" dirty="0"/>
            </a:lvl1pPr>
          </a:lstStyle>
          <a:p>
            <a:pPr lvl="0"/>
            <a:r>
              <a:rPr lang="en-US" dirty="0"/>
              <a:t>Individual’s Name</a:t>
            </a:r>
          </a:p>
        </p:txBody>
      </p:sp>
      <p:cxnSp>
        <p:nvCxnSpPr>
          <p:cNvPr id="8" name="Straight Connector 7">
            <a:extLst>
              <a:ext uri="{FF2B5EF4-FFF2-40B4-BE49-F238E27FC236}">
                <a16:creationId xmlns:a16="http://schemas.microsoft.com/office/drawing/2014/main" id="{EC2ACFF1-80A8-9B4D-BA8A-B56EA6B01293}"/>
              </a:ext>
            </a:extLst>
          </p:cNvPr>
          <p:cNvCxnSpPr>
            <a:cxnSpLocks/>
          </p:cNvCxnSpPr>
          <p:nvPr userDrawn="1"/>
        </p:nvCxnSpPr>
        <p:spPr>
          <a:xfrm>
            <a:off x="609600" y="1432733"/>
            <a:ext cx="10972800" cy="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EF9E5462-932F-844A-B15D-B8F3A1ABC7D7}"/>
              </a:ext>
            </a:extLst>
          </p:cNvPr>
          <p:cNvSpPr>
            <a:spLocks noGrp="1"/>
          </p:cNvSpPr>
          <p:nvPr>
            <p:ph type="body" sz="quarter" idx="13" hasCustomPrompt="1"/>
          </p:nvPr>
        </p:nvSpPr>
        <p:spPr>
          <a:xfrm>
            <a:off x="609600" y="215900"/>
            <a:ext cx="3429000" cy="365760"/>
          </a:xfrm>
          <a:prstGeom prst="rect">
            <a:avLst/>
          </a:prstGeom>
        </p:spPr>
        <p:txBody>
          <a:bodyPr vert="horz" lIns="0" tIns="0" rIns="0" bIns="0" rtlCol="0" anchor="ctr">
            <a:noAutofit/>
          </a:bodyPr>
          <a:lstStyle>
            <a:lvl1pPr>
              <a:defRPr lang="en-US" sz="1200" b="1" spc="50" baseline="0" dirty="0">
                <a:solidFill>
                  <a:schemeClr val="tx1">
                    <a:lumMod val="60000"/>
                    <a:lumOff val="40000"/>
                  </a:schemeClr>
                </a:solidFill>
              </a:defRPr>
            </a:lvl1pPr>
          </a:lstStyle>
          <a:p>
            <a:pPr lvl="0"/>
            <a:r>
              <a:rPr lang="en-US" dirty="0"/>
              <a:t>CLICK TO EDIT MASTER TEXT STYLES</a:t>
            </a:r>
          </a:p>
        </p:txBody>
      </p:sp>
      <p:sp>
        <p:nvSpPr>
          <p:cNvPr id="4" name="Text Placeholder 3">
            <a:extLst>
              <a:ext uri="{FF2B5EF4-FFF2-40B4-BE49-F238E27FC236}">
                <a16:creationId xmlns:a16="http://schemas.microsoft.com/office/drawing/2014/main" id="{51B8C4CA-B63B-EF42-9A27-C89C8B59CC3F}"/>
              </a:ext>
            </a:extLst>
          </p:cNvPr>
          <p:cNvSpPr>
            <a:spLocks noGrp="1"/>
          </p:cNvSpPr>
          <p:nvPr>
            <p:ph type="body" sz="quarter" idx="14" hasCustomPrompt="1"/>
          </p:nvPr>
        </p:nvSpPr>
        <p:spPr>
          <a:xfrm>
            <a:off x="609600" y="1097284"/>
            <a:ext cx="10972800" cy="245921"/>
          </a:xfrm>
          <a:prstGeom prst="rect">
            <a:avLst/>
          </a:prstGeom>
        </p:spPr>
        <p:txBody>
          <a:bodyPr vert="horz" lIns="0" tIns="0" rIns="0" bIns="0" rtlCol="0" anchor="ctr">
            <a:noAutofit/>
          </a:bodyPr>
          <a:lstStyle>
            <a:lvl1pPr>
              <a:defRPr lang="en-US" sz="1400" b="0" i="0" dirty="0">
                <a:solidFill>
                  <a:schemeClr val="bg2"/>
                </a:solidFill>
                <a:ea typeface="+mj-ea"/>
                <a:cs typeface="+mj-cs"/>
              </a:defRPr>
            </a:lvl1pPr>
          </a:lstStyle>
          <a:p>
            <a:pPr marL="228600" lvl="0" indent="-228600">
              <a:spcBef>
                <a:spcPct val="0"/>
              </a:spcBef>
              <a:spcAft>
                <a:spcPts val="0"/>
              </a:spcAft>
            </a:pPr>
            <a:r>
              <a:rPr lang="en-US" dirty="0"/>
              <a:t>Title/Role in Italics</a:t>
            </a:r>
          </a:p>
        </p:txBody>
      </p:sp>
      <p:sp>
        <p:nvSpPr>
          <p:cNvPr id="11" name="Picture Placeholder 2">
            <a:extLst>
              <a:ext uri="{FF2B5EF4-FFF2-40B4-BE49-F238E27FC236}">
                <a16:creationId xmlns:a16="http://schemas.microsoft.com/office/drawing/2014/main" id="{E079250E-7927-324E-BDA1-8879404DFC52}"/>
              </a:ext>
            </a:extLst>
          </p:cNvPr>
          <p:cNvSpPr>
            <a:spLocks noGrp="1"/>
          </p:cNvSpPr>
          <p:nvPr>
            <p:ph type="pic" sz="quarter" idx="11"/>
          </p:nvPr>
        </p:nvSpPr>
        <p:spPr>
          <a:xfrm>
            <a:off x="609600" y="1612829"/>
            <a:ext cx="1597025" cy="1597025"/>
          </a:xfrm>
          <a:prstGeom prst="rect">
            <a:avLst/>
          </a:prstGeom>
        </p:spPr>
        <p:txBody>
          <a:bodyPr/>
          <a:lstStyle>
            <a:lvl1pPr marL="0" indent="0">
              <a:buNone/>
              <a:defRPr/>
            </a:lvl1pPr>
          </a:lstStyle>
          <a:p>
            <a:r>
              <a:rPr lang="en-US"/>
              <a:t>Click icon to add picture</a:t>
            </a:r>
            <a:endParaRPr lang="en-US" dirty="0"/>
          </a:p>
        </p:txBody>
      </p:sp>
      <p:sp>
        <p:nvSpPr>
          <p:cNvPr id="17" name="Content Placeholder 2">
            <a:extLst>
              <a:ext uri="{FF2B5EF4-FFF2-40B4-BE49-F238E27FC236}">
                <a16:creationId xmlns:a16="http://schemas.microsoft.com/office/drawing/2014/main" id="{677323EB-F547-8240-B879-E0C7FA4F0812}"/>
              </a:ext>
            </a:extLst>
          </p:cNvPr>
          <p:cNvSpPr>
            <a:spLocks noGrp="1"/>
          </p:cNvSpPr>
          <p:nvPr>
            <p:ph idx="16" hasCustomPrompt="1"/>
          </p:nvPr>
        </p:nvSpPr>
        <p:spPr>
          <a:xfrm>
            <a:off x="2489200" y="1609337"/>
            <a:ext cx="6150801" cy="4575390"/>
          </a:xfrm>
          <a:prstGeom prst="rect">
            <a:avLst/>
          </a:prstGeom>
        </p:spPr>
        <p:txBody>
          <a:bodyPr vert="horz" lIns="0" tIns="0" rIns="0" bIns="0" rtlCol="0">
            <a:noAutofit/>
          </a:bodyPr>
          <a:lstStyle>
            <a:lvl1pPr>
              <a:defRPr lang="en-US" sz="1200" dirty="0" smtClean="0"/>
            </a:lvl1pPr>
            <a:lvl2pPr>
              <a:defRPr lang="en-US" sz="1200" dirty="0" smtClean="0"/>
            </a:lvl2pPr>
            <a:lvl3pPr marL="352425" indent="1184275">
              <a:spcBef>
                <a:spcPts val="600"/>
              </a:spcBef>
              <a:buFontTx/>
              <a:buNone/>
              <a:tabLst/>
              <a:defRPr lang="en-US" sz="1200" b="0" kern="1200" dirty="0">
                <a:solidFill>
                  <a:schemeClr val="tx1"/>
                </a:solidFill>
                <a:latin typeface="+mn-lt"/>
                <a:ea typeface="+mn-ea"/>
                <a:cs typeface="+mn-cs"/>
              </a:defRPr>
            </a:lvl3pPr>
            <a:lvl4pPr>
              <a:spcAft>
                <a:spcPts val="200"/>
              </a:spcAft>
              <a:defRPr lang="en-US" sz="1200" b="1" kern="1200" spc="100" baseline="0" dirty="0" smtClean="0">
                <a:solidFill>
                  <a:schemeClr val="tx1"/>
                </a:solidFill>
                <a:latin typeface="+mn-lt"/>
                <a:ea typeface="+mn-ea"/>
                <a:cs typeface="+mn-cs"/>
              </a:defRPr>
            </a:lvl4pPr>
          </a:lstStyle>
          <a:p>
            <a:pPr lvl="0"/>
            <a:r>
              <a:rPr lang="en-US" dirty="0"/>
              <a:t>Insert business expertise and relevant information.</a:t>
            </a:r>
          </a:p>
          <a:p>
            <a:pPr marL="165100" lvl="1" indent="-165100">
              <a:spcAft>
                <a:spcPts val="300"/>
              </a:spcAft>
            </a:pPr>
            <a:r>
              <a:rPr lang="en-US" dirty="0"/>
              <a:t>Level 2 text</a:t>
            </a:r>
          </a:p>
          <a:p>
            <a:pPr marL="11113" lvl="3" indent="0" algn="l" defTabSz="914400" rtl="0" eaLnBrk="1" latinLnBrk="0" hangingPunct="1">
              <a:lnSpc>
                <a:spcPct val="100000"/>
              </a:lnSpc>
              <a:spcBef>
                <a:spcPts val="600"/>
              </a:spcBef>
              <a:spcAft>
                <a:spcPts val="300"/>
              </a:spcAft>
              <a:buFont typeface="Arial" panose="020B0604020202020204" pitchFamily="34" charset="0"/>
              <a:buNone/>
              <a:tabLst/>
            </a:pPr>
            <a:r>
              <a:rPr lang="en-US" dirty="0"/>
              <a:t>LEVEL 3 TEXT</a:t>
            </a:r>
          </a:p>
          <a:p>
            <a:pPr marL="352425" lvl="2" indent="-176213" algn="l" defTabSz="914400" rtl="0" eaLnBrk="1" latinLnBrk="0" hangingPunct="1">
              <a:lnSpc>
                <a:spcPct val="100000"/>
              </a:lnSpc>
              <a:spcBef>
                <a:spcPts val="0"/>
              </a:spcBef>
              <a:spcAft>
                <a:spcPts val="300"/>
              </a:spcAft>
              <a:buFont typeface="Arial" panose="020B0604020202020204" pitchFamily="34" charset="0"/>
              <a:buChar char="•"/>
              <a:tabLst/>
            </a:pPr>
            <a:r>
              <a:rPr lang="en-US" dirty="0"/>
              <a:t>Level 4</a:t>
            </a:r>
          </a:p>
        </p:txBody>
      </p:sp>
      <p:sp>
        <p:nvSpPr>
          <p:cNvPr id="20" name="Content Placeholder 2">
            <a:extLst>
              <a:ext uri="{FF2B5EF4-FFF2-40B4-BE49-F238E27FC236}">
                <a16:creationId xmlns:a16="http://schemas.microsoft.com/office/drawing/2014/main" id="{444E14DB-E59C-CF46-89A9-138D281EE65C}"/>
              </a:ext>
            </a:extLst>
          </p:cNvPr>
          <p:cNvSpPr>
            <a:spLocks noGrp="1"/>
          </p:cNvSpPr>
          <p:nvPr>
            <p:ph idx="18"/>
          </p:nvPr>
        </p:nvSpPr>
        <p:spPr>
          <a:xfrm>
            <a:off x="8958961" y="1944786"/>
            <a:ext cx="2617279" cy="1623090"/>
          </a:xfrm>
          <a:prstGeom prst="rect">
            <a:avLst/>
          </a:prstGeom>
        </p:spPr>
        <p:txBody>
          <a:bodyPr vert="horz" lIns="0" tIns="91440" rIns="0" bIns="0" rtlCol="0">
            <a:noAutofit/>
          </a:bodyPr>
          <a:lstStyle>
            <a:lvl1pPr>
              <a:defRPr lang="en-US" sz="1200" dirty="0" smtClean="0"/>
            </a:lvl1pPr>
          </a:lstStyle>
          <a:p>
            <a:pPr lvl="0">
              <a:spcAft>
                <a:spcPts val="400"/>
              </a:spcAft>
            </a:pPr>
            <a:r>
              <a:rPr lang="en-US"/>
              <a:t>Click to edit Master text styles</a:t>
            </a:r>
          </a:p>
        </p:txBody>
      </p:sp>
      <p:sp>
        <p:nvSpPr>
          <p:cNvPr id="22" name="Content Placeholder 2">
            <a:extLst>
              <a:ext uri="{FF2B5EF4-FFF2-40B4-BE49-F238E27FC236}">
                <a16:creationId xmlns:a16="http://schemas.microsoft.com/office/drawing/2014/main" id="{F8B2CBAE-529C-4E49-B729-C09D2D9BCD76}"/>
              </a:ext>
            </a:extLst>
          </p:cNvPr>
          <p:cNvSpPr>
            <a:spLocks noGrp="1"/>
          </p:cNvSpPr>
          <p:nvPr>
            <p:ph idx="19"/>
          </p:nvPr>
        </p:nvSpPr>
        <p:spPr>
          <a:xfrm>
            <a:off x="8958961" y="4075356"/>
            <a:ext cx="2617279" cy="2101605"/>
          </a:xfrm>
          <a:prstGeom prst="rect">
            <a:avLst/>
          </a:prstGeom>
        </p:spPr>
        <p:txBody>
          <a:bodyPr vert="horz" lIns="0" tIns="91440" rIns="0" bIns="0" rtlCol="0">
            <a:noAutofit/>
          </a:bodyPr>
          <a:lstStyle>
            <a:lvl1pPr>
              <a:defRPr lang="en-US" sz="1200" smtClean="0"/>
            </a:lvl1pPr>
          </a:lstStyle>
          <a:p>
            <a:pPr lvl="0">
              <a:spcAft>
                <a:spcPts val="400"/>
              </a:spcAft>
            </a:pPr>
            <a:r>
              <a:rPr lang="en-US"/>
              <a:t>Click to edit Master text styles</a:t>
            </a:r>
          </a:p>
        </p:txBody>
      </p:sp>
      <p:sp>
        <p:nvSpPr>
          <p:cNvPr id="9" name="Date Placeholder 8">
            <a:extLst>
              <a:ext uri="{FF2B5EF4-FFF2-40B4-BE49-F238E27FC236}">
                <a16:creationId xmlns:a16="http://schemas.microsoft.com/office/drawing/2014/main" id="{0C8B14CD-04E7-2D48-BEB5-DB421551ACFC}"/>
              </a:ext>
            </a:extLst>
          </p:cNvPr>
          <p:cNvSpPr>
            <a:spLocks noGrp="1"/>
          </p:cNvSpPr>
          <p:nvPr>
            <p:ph type="dt" sz="half" idx="20"/>
          </p:nvPr>
        </p:nvSpPr>
        <p:spPr/>
        <p:txBody>
          <a:bodyPr/>
          <a:lstStyle/>
          <a:p>
            <a:r>
              <a:rPr lang="en-US"/>
              <a:t>|</a:t>
            </a:r>
            <a:endParaRPr lang="en-US" dirty="0"/>
          </a:p>
        </p:txBody>
      </p:sp>
      <p:sp>
        <p:nvSpPr>
          <p:cNvPr id="12" name="Footer Placeholder 11">
            <a:extLst>
              <a:ext uri="{FF2B5EF4-FFF2-40B4-BE49-F238E27FC236}">
                <a16:creationId xmlns:a16="http://schemas.microsoft.com/office/drawing/2014/main" id="{323CA6EA-FFEB-4847-9BA3-49E3DA640E0F}"/>
              </a:ext>
            </a:extLst>
          </p:cNvPr>
          <p:cNvSpPr>
            <a:spLocks noGrp="1"/>
          </p:cNvSpPr>
          <p:nvPr>
            <p:ph type="ftr" sz="quarter" idx="21"/>
          </p:nvPr>
        </p:nvSpPr>
        <p:spPr/>
        <p:txBody>
          <a:bodyPr/>
          <a:lstStyle/>
          <a:p>
            <a:r>
              <a:rPr lang="en-US"/>
              <a:t>© 2022 West Monroe Partners | Reproduction and distribution without West Monroe Partners prior consent is prohibited.</a:t>
            </a:r>
            <a:endParaRPr lang="en-US" dirty="0">
              <a:latin typeface="Segoe UI Light" panose="020B0502040204020203" pitchFamily="34" charset="0"/>
              <a:cs typeface="Segoe UI Light" panose="020B0502040204020203" pitchFamily="34" charset="0"/>
            </a:endParaRPr>
          </a:p>
        </p:txBody>
      </p:sp>
      <p:sp>
        <p:nvSpPr>
          <p:cNvPr id="13" name="Slide Number Placeholder 12">
            <a:extLst>
              <a:ext uri="{FF2B5EF4-FFF2-40B4-BE49-F238E27FC236}">
                <a16:creationId xmlns:a16="http://schemas.microsoft.com/office/drawing/2014/main" id="{DDC55628-A1C3-6946-A5CF-C967C1BC6B12}"/>
              </a:ext>
            </a:extLst>
          </p:cNvPr>
          <p:cNvSpPr>
            <a:spLocks noGrp="1"/>
          </p:cNvSpPr>
          <p:nvPr>
            <p:ph type="sldNum" sz="quarter" idx="22"/>
          </p:nvPr>
        </p:nvSpPr>
        <p:spPr/>
        <p:txBody>
          <a:bodyPr/>
          <a:lstStyle/>
          <a:p>
            <a:fld id="{E1123682-AE52-6D45-865E-F1EB3AE0E340}" type="slidenum">
              <a:rPr lang="en-US" smtClean="0"/>
              <a:pPr/>
              <a:t>‹#›</a:t>
            </a:fld>
            <a:endParaRPr lang="en-US" dirty="0"/>
          </a:p>
        </p:txBody>
      </p:sp>
      <p:sp>
        <p:nvSpPr>
          <p:cNvPr id="19" name="Rectangle 18">
            <a:extLst>
              <a:ext uri="{FF2B5EF4-FFF2-40B4-BE49-F238E27FC236}">
                <a16:creationId xmlns:a16="http://schemas.microsoft.com/office/drawing/2014/main" id="{A06594F2-57D0-4543-AD2B-ABC271984DDE}"/>
              </a:ext>
            </a:extLst>
          </p:cNvPr>
          <p:cNvSpPr/>
          <p:nvPr userDrawn="1"/>
        </p:nvSpPr>
        <p:spPr>
          <a:xfrm>
            <a:off x="8876222" y="1609337"/>
            <a:ext cx="2714116" cy="320040"/>
          </a:xfrm>
          <a:prstGeom prst="rect">
            <a:avLst/>
          </a:prstGeom>
          <a:solidFill>
            <a:schemeClr val="bg1">
              <a:lumMod val="95000"/>
            </a:schemeClr>
          </a:solidFill>
          <a:ln>
            <a:noFill/>
          </a:ln>
          <a:effectLst>
            <a:outerShdw dist="63500" dir="2700000" algn="tl"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200" b="1" spc="100" baseline="0">
                <a:solidFill>
                  <a:schemeClr val="bg2"/>
                </a:solidFill>
              </a:rPr>
              <a:t>INDUSTRIES SERVED</a:t>
            </a:r>
          </a:p>
        </p:txBody>
      </p:sp>
      <p:sp>
        <p:nvSpPr>
          <p:cNvPr id="23" name="Rectangle 22">
            <a:extLst>
              <a:ext uri="{FF2B5EF4-FFF2-40B4-BE49-F238E27FC236}">
                <a16:creationId xmlns:a16="http://schemas.microsoft.com/office/drawing/2014/main" id="{00F9A7C2-9182-0C46-909B-1D5A716D532D}"/>
              </a:ext>
            </a:extLst>
          </p:cNvPr>
          <p:cNvSpPr/>
          <p:nvPr userDrawn="1"/>
        </p:nvSpPr>
        <p:spPr>
          <a:xfrm>
            <a:off x="8876222" y="3747974"/>
            <a:ext cx="2714116" cy="320040"/>
          </a:xfrm>
          <a:prstGeom prst="rect">
            <a:avLst/>
          </a:prstGeom>
          <a:solidFill>
            <a:schemeClr val="bg1">
              <a:lumMod val="95000"/>
            </a:schemeClr>
          </a:solidFill>
          <a:ln>
            <a:noFill/>
          </a:ln>
          <a:effectLst>
            <a:outerShdw dist="63500" dir="2700000" algn="tl"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200" b="1" spc="100" baseline="0">
                <a:solidFill>
                  <a:schemeClr val="bg2"/>
                </a:solidFill>
              </a:rPr>
              <a:t>SKILLS &amp; SPECIALTIES</a:t>
            </a:r>
          </a:p>
        </p:txBody>
      </p:sp>
    </p:spTree>
    <p:extLst>
      <p:ext uri="{BB962C8B-B14F-4D97-AF65-F5344CB8AC3E}">
        <p14:creationId xmlns:p14="http://schemas.microsoft.com/office/powerpoint/2010/main" val="2452837631"/>
      </p:ext>
    </p:extLst>
  </p:cSld>
  <p:clrMapOvr>
    <a:masterClrMapping/>
  </p:clrMapOvr>
  <p:extLst>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734976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p:bg>
      <p:bgPr>
        <a:solidFill>
          <a:srgbClr val="091B2F"/>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B0278512-1DD8-2D40-B01F-2168DD8B965D}"/>
              </a:ext>
            </a:extLst>
          </p:cNvPr>
          <p:cNvSpPr/>
          <p:nvPr userDrawn="1"/>
        </p:nvSpPr>
        <p:spPr>
          <a:xfrm>
            <a:off x="9906000" y="4570604"/>
            <a:ext cx="2286000" cy="2287396"/>
          </a:xfrm>
          <a:custGeom>
            <a:avLst/>
            <a:gdLst>
              <a:gd name="connsiteX0" fmla="*/ -320 w 2286000"/>
              <a:gd name="connsiteY0" fmla="*/ 2285999 h 2287396"/>
              <a:gd name="connsiteX1" fmla="*/ 2285681 w 2286000"/>
              <a:gd name="connsiteY1" fmla="*/ 2287396 h 2287396"/>
              <a:gd name="connsiteX2" fmla="*/ 2285681 w 2286000"/>
              <a:gd name="connsiteY2" fmla="*/ 126 h 2287396"/>
              <a:gd name="connsiteX3" fmla="*/ 2285681 w 2286000"/>
              <a:gd name="connsiteY3" fmla="*/ -1 h 2287396"/>
              <a:gd name="connsiteX4" fmla="*/ 2285681 w 2286000"/>
              <a:gd name="connsiteY4" fmla="*/ -1 h 2287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7396">
                <a:moveTo>
                  <a:pt x="-320" y="2285999"/>
                </a:moveTo>
                <a:lnTo>
                  <a:pt x="2285681" y="2287396"/>
                </a:lnTo>
                <a:lnTo>
                  <a:pt x="2285681" y="126"/>
                </a:lnTo>
                <a:close/>
                <a:moveTo>
                  <a:pt x="2285681" y="-1"/>
                </a:moveTo>
                <a:lnTo>
                  <a:pt x="2285681" y="-1"/>
                </a:lnTo>
                <a:close/>
              </a:path>
            </a:pathLst>
          </a:custGeom>
          <a:solidFill>
            <a:schemeClr val="accent5"/>
          </a:solidFill>
          <a:ln w="1269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866E0F4-0AF0-2D46-BA9C-058AE9900BDF}"/>
              </a:ext>
            </a:extLst>
          </p:cNvPr>
          <p:cNvSpPr/>
          <p:nvPr/>
        </p:nvSpPr>
        <p:spPr>
          <a:xfrm>
            <a:off x="4069714" y="0"/>
            <a:ext cx="6852030" cy="5644515"/>
          </a:xfrm>
          <a:custGeom>
            <a:avLst/>
            <a:gdLst>
              <a:gd name="connsiteX0" fmla="*/ 4436872 w 6852030"/>
              <a:gd name="connsiteY0" fmla="*/ 0 h 5644515"/>
              <a:gd name="connsiteX1" fmla="*/ 0 w 6852030"/>
              <a:gd name="connsiteY1" fmla="*/ 4436999 h 5644515"/>
              <a:gd name="connsiteX2" fmla="*/ 1207516 w 6852030"/>
              <a:gd name="connsiteY2" fmla="*/ 5644515 h 5644515"/>
              <a:gd name="connsiteX3" fmla="*/ 6852031 w 6852030"/>
              <a:gd name="connsiteY3" fmla="*/ 0 h 5644515"/>
              <a:gd name="connsiteX4" fmla="*/ 4436872 w 6852030"/>
              <a:gd name="connsiteY4" fmla="*/ 0 h 5644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2030" h="5644515">
                <a:moveTo>
                  <a:pt x="4436872" y="0"/>
                </a:moveTo>
                <a:lnTo>
                  <a:pt x="0" y="4436999"/>
                </a:lnTo>
                <a:lnTo>
                  <a:pt x="1207516" y="5644515"/>
                </a:lnTo>
                <a:lnTo>
                  <a:pt x="6852031" y="0"/>
                </a:lnTo>
                <a:lnTo>
                  <a:pt x="4436872" y="0"/>
                </a:lnTo>
                <a:close/>
              </a:path>
            </a:pathLst>
          </a:custGeom>
          <a:solidFill>
            <a:srgbClr val="062541"/>
          </a:solidFill>
          <a:ln w="1269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0B25872-4891-6146-9FA2-91279C04C2BD}"/>
              </a:ext>
            </a:extLst>
          </p:cNvPr>
          <p:cNvSpPr>
            <a:spLocks noGrp="1"/>
          </p:cNvSpPr>
          <p:nvPr>
            <p:ph type="ctrTitle" hasCustomPrompt="1"/>
          </p:nvPr>
        </p:nvSpPr>
        <p:spPr>
          <a:xfrm>
            <a:off x="609600" y="1078992"/>
            <a:ext cx="5486400" cy="2387600"/>
          </a:xfrm>
          <a:prstGeom prst="rect">
            <a:avLst/>
          </a:prstGeom>
        </p:spPr>
        <p:txBody>
          <a:bodyPr lIns="0" anchor="b">
            <a:normAutofit/>
          </a:bodyPr>
          <a:lstStyle>
            <a:lvl1pPr algn="l">
              <a:defRPr sz="4000" b="0" baseline="0">
                <a:solidFill>
                  <a:schemeClr val="bg1"/>
                </a:solidFill>
                <a:latin typeface="+mj-lt"/>
              </a:defRPr>
            </a:lvl1pPr>
          </a:lstStyle>
          <a:p>
            <a:r>
              <a:rPr lang="en-US"/>
              <a:t>Click to edit master title style</a:t>
            </a:r>
          </a:p>
        </p:txBody>
      </p:sp>
      <p:pic>
        <p:nvPicPr>
          <p:cNvPr id="20" name="Picture 19" descr="A picture containing drawing&#10;&#10;Description automatically generated">
            <a:extLst>
              <a:ext uri="{FF2B5EF4-FFF2-40B4-BE49-F238E27FC236}">
                <a16:creationId xmlns:a16="http://schemas.microsoft.com/office/drawing/2014/main" id="{DB6E5D94-AC90-6B4F-BE6B-A10AEBF3FB47}"/>
              </a:ext>
            </a:extLst>
          </p:cNvPr>
          <p:cNvPicPr>
            <a:picLocks noChangeAspect="1"/>
          </p:cNvPicPr>
          <p:nvPr userDrawn="1"/>
        </p:nvPicPr>
        <p:blipFill>
          <a:blip r:embed="rId2"/>
          <a:stretch>
            <a:fillRect/>
          </a:stretch>
        </p:blipFill>
        <p:spPr>
          <a:xfrm>
            <a:off x="609600" y="5610543"/>
            <a:ext cx="3200400" cy="553681"/>
          </a:xfrm>
          <a:prstGeom prst="rect">
            <a:avLst/>
          </a:prstGeom>
        </p:spPr>
      </p:pic>
      <p:sp>
        <p:nvSpPr>
          <p:cNvPr id="22" name="Picture Placeholder 21">
            <a:extLst>
              <a:ext uri="{FF2B5EF4-FFF2-40B4-BE49-F238E27FC236}">
                <a16:creationId xmlns:a16="http://schemas.microsoft.com/office/drawing/2014/main" id="{9BA22170-5B77-0D4E-A0D9-C78495C23D01}"/>
              </a:ext>
            </a:extLst>
          </p:cNvPr>
          <p:cNvSpPr>
            <a:spLocks noGrp="1" noChangeAspect="1"/>
          </p:cNvSpPr>
          <p:nvPr>
            <p:ph type="pic" sz="quarter" idx="13"/>
          </p:nvPr>
        </p:nvSpPr>
        <p:spPr>
          <a:xfrm>
            <a:off x="4053797" y="0"/>
            <a:ext cx="8138203" cy="6858000"/>
          </a:xfrm>
          <a:custGeom>
            <a:avLst/>
            <a:gdLst>
              <a:gd name="connsiteX0" fmla="*/ 800916 w 949961"/>
              <a:gd name="connsiteY0" fmla="*/ 0 h 800525"/>
              <a:gd name="connsiteX1" fmla="*/ 949961 w 949961"/>
              <a:gd name="connsiteY1" fmla="*/ 0 h 800525"/>
              <a:gd name="connsiteX2" fmla="*/ 949961 w 949961"/>
              <a:gd name="connsiteY2" fmla="*/ 533463 h 800525"/>
              <a:gd name="connsiteX3" fmla="*/ 682755 w 949961"/>
              <a:gd name="connsiteY3" fmla="*/ 800525 h 800525"/>
              <a:gd name="connsiteX4" fmla="*/ 0 w 949961"/>
              <a:gd name="connsiteY4" fmla="*/ 800525 h 80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961" h="800525">
                <a:moveTo>
                  <a:pt x="800916" y="0"/>
                </a:moveTo>
                <a:lnTo>
                  <a:pt x="949961" y="0"/>
                </a:lnTo>
                <a:lnTo>
                  <a:pt x="949961" y="533463"/>
                </a:lnTo>
                <a:lnTo>
                  <a:pt x="682755" y="800525"/>
                </a:lnTo>
                <a:lnTo>
                  <a:pt x="0" y="800525"/>
                </a:lnTo>
                <a:close/>
              </a:path>
            </a:pathLst>
          </a:custGeom>
          <a:solidFill>
            <a:srgbClr val="092B49"/>
          </a:solidFill>
          <a:ln w="12695" cap="flat">
            <a:noFill/>
            <a:prstDash val="solid"/>
            <a:miter/>
          </a:ln>
        </p:spPr>
        <p:txBody>
          <a:bodyPr rIns="365760" rtlCol="0" anchor="ctr"/>
          <a:lstStyle>
            <a:lvl1pPr algn="ctr">
              <a:lnSpc>
                <a:spcPct val="100000"/>
              </a:lnSpc>
              <a:spcBef>
                <a:spcPts val="0"/>
              </a:spcBef>
              <a:defRPr lang="en-US" sz="1400" dirty="0">
                <a:solidFill>
                  <a:srgbClr val="A4B0BA"/>
                </a:solidFill>
              </a:defRPr>
            </a:lvl1pPr>
          </a:lstStyle>
          <a:p>
            <a:pPr marL="0" lvl="0" indent="0" algn="r">
              <a:lnSpc>
                <a:spcPct val="100000"/>
              </a:lnSpc>
              <a:buNone/>
            </a:pPr>
            <a:r>
              <a:rPr lang="en-US"/>
              <a:t>Click icon to add picture</a:t>
            </a:r>
          </a:p>
        </p:txBody>
      </p:sp>
      <p:sp>
        <p:nvSpPr>
          <p:cNvPr id="9" name="Subtitle 2">
            <a:extLst>
              <a:ext uri="{FF2B5EF4-FFF2-40B4-BE49-F238E27FC236}">
                <a16:creationId xmlns:a16="http://schemas.microsoft.com/office/drawing/2014/main" id="{EFC3DD44-B6BD-9C44-A1ED-9DDE534873FC}"/>
              </a:ext>
            </a:extLst>
          </p:cNvPr>
          <p:cNvSpPr>
            <a:spLocks noGrp="1"/>
          </p:cNvSpPr>
          <p:nvPr>
            <p:ph type="subTitle" idx="1"/>
          </p:nvPr>
        </p:nvSpPr>
        <p:spPr>
          <a:xfrm>
            <a:off x="609600" y="3683318"/>
            <a:ext cx="5486400" cy="1655762"/>
          </a:xfrm>
          <a:prstGeom prst="rect">
            <a:avLst/>
          </a:prstGeom>
        </p:spPr>
        <p:txBody>
          <a:bodyPr lIns="0"/>
          <a:lstStyle>
            <a:lvl1pPr marL="0" indent="0" algn="l" defTabSz="914400" rtl="0" eaLnBrk="1" latinLnBrk="0" hangingPunct="1">
              <a:lnSpc>
                <a:spcPct val="95000"/>
              </a:lnSpc>
              <a:spcBef>
                <a:spcPts val="1000"/>
              </a:spcBef>
              <a:buFont typeface="Arial" panose="020B0604020202020204" pitchFamily="34" charset="0"/>
              <a:buNone/>
              <a:defRPr lang="en-US" sz="2400" kern="1200" dirty="0">
                <a:solidFill>
                  <a:schemeClr val="tx1">
                    <a:lumMod val="60000"/>
                    <a:lumOff val="40000"/>
                  </a:schemeClr>
                </a:solidFill>
                <a:latin typeface="+mn-lt"/>
                <a:ea typeface="+mn-ea"/>
                <a:cs typeface="+mn-cs"/>
              </a:defRPr>
            </a:lvl1pPr>
            <a:lvl2pPr marL="573088" indent="-280988" algn="l">
              <a:lnSpc>
                <a:spcPct val="95000"/>
              </a:lnSpc>
              <a:spcBef>
                <a:spcPts val="300"/>
              </a:spcBef>
              <a:buFont typeface="Arial" panose="020B0604020202020204" pitchFamily="34" charset="0"/>
              <a:buChar char="•"/>
              <a:tabLst/>
              <a:defRPr sz="2400">
                <a:solidFill>
                  <a:srgbClr val="BFCED6"/>
                </a:solidFill>
              </a:defRPr>
            </a:lvl2pPr>
            <a:lvl3pPr marL="866775" indent="-293688" algn="l">
              <a:buFont typeface="Arial" panose="020B0604020202020204" pitchFamily="34" charset="0"/>
              <a:buChar char="•"/>
              <a:tabLst/>
              <a:defRPr sz="1800">
                <a:solidFill>
                  <a:srgbClr val="BFCED6"/>
                </a:solidFill>
              </a:defRPr>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2824396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2" name="Right Triangle 11">
            <a:extLst>
              <a:ext uri="{FF2B5EF4-FFF2-40B4-BE49-F238E27FC236}">
                <a16:creationId xmlns:a16="http://schemas.microsoft.com/office/drawing/2014/main" id="{CDBF9CCC-61AB-E147-8B1D-5247A9EA7827}"/>
              </a:ext>
            </a:extLst>
          </p:cNvPr>
          <p:cNvSpPr>
            <a:spLocks noChangeAspect="1"/>
          </p:cNvSpPr>
          <p:nvPr userDrawn="1"/>
        </p:nvSpPr>
        <p:spPr>
          <a:xfrm flipH="1">
            <a:off x="9906000" y="4572000"/>
            <a:ext cx="2286000" cy="2286000"/>
          </a:xfrm>
          <a:prstGeom prst="rtTriangl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0" name="Text Placeholder 9">
            <a:extLst>
              <a:ext uri="{FF2B5EF4-FFF2-40B4-BE49-F238E27FC236}">
                <a16:creationId xmlns:a16="http://schemas.microsoft.com/office/drawing/2014/main" id="{EF9E5462-932F-844A-B15D-B8F3A1ABC7D7}"/>
              </a:ext>
            </a:extLst>
          </p:cNvPr>
          <p:cNvSpPr>
            <a:spLocks noGrp="1"/>
          </p:cNvSpPr>
          <p:nvPr>
            <p:ph type="body" sz="quarter" idx="13" hasCustomPrompt="1"/>
          </p:nvPr>
        </p:nvSpPr>
        <p:spPr>
          <a:xfrm>
            <a:off x="609600" y="215900"/>
            <a:ext cx="4572000" cy="365760"/>
          </a:xfrm>
          <a:prstGeom prst="rect">
            <a:avLst/>
          </a:prstGeom>
        </p:spPr>
        <p:txBody>
          <a:bodyPr anchor="ctr">
            <a:noAutofit/>
          </a:bodyPr>
          <a:lstStyle>
            <a:lvl1pPr marL="0" indent="0">
              <a:buNone/>
              <a:defRPr sz="1200" b="1" spc="50" baseline="0">
                <a:solidFill>
                  <a:schemeClr val="tx1">
                    <a:lumMod val="60000"/>
                    <a:lumOff val="4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itle 5">
            <a:extLst>
              <a:ext uri="{FF2B5EF4-FFF2-40B4-BE49-F238E27FC236}">
                <a16:creationId xmlns:a16="http://schemas.microsoft.com/office/drawing/2014/main" id="{67ACC9B4-6586-6443-B110-B157511ACF2F}"/>
              </a:ext>
            </a:extLst>
          </p:cNvPr>
          <p:cNvSpPr>
            <a:spLocks noGrp="1"/>
          </p:cNvSpPr>
          <p:nvPr>
            <p:ph type="title"/>
          </p:nvPr>
        </p:nvSpPr>
        <p:spPr/>
        <p:txBody>
          <a:bodyPr/>
          <a:lstStyle/>
          <a:p>
            <a:r>
              <a:rPr lang="en-US"/>
              <a:t>Click to edit Master title style</a:t>
            </a:r>
          </a:p>
        </p:txBody>
      </p:sp>
      <p:cxnSp>
        <p:nvCxnSpPr>
          <p:cNvPr id="11" name="Straight Connector 10">
            <a:extLst>
              <a:ext uri="{FF2B5EF4-FFF2-40B4-BE49-F238E27FC236}">
                <a16:creationId xmlns:a16="http://schemas.microsoft.com/office/drawing/2014/main" id="{71E991E2-1349-2946-827D-C02ECC8D74EF}"/>
              </a:ext>
            </a:extLst>
          </p:cNvPr>
          <p:cNvCxnSpPr>
            <a:cxnSpLocks/>
          </p:cNvCxnSpPr>
          <p:nvPr userDrawn="1"/>
        </p:nvCxnSpPr>
        <p:spPr>
          <a:xfrm>
            <a:off x="609600" y="1432733"/>
            <a:ext cx="10972800" cy="0"/>
          </a:xfrm>
          <a:prstGeom prst="line">
            <a:avLst/>
          </a:prstGeom>
          <a:ln w="381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C7E97768-7448-7D4F-9CDE-A2F96EAAC5F7}"/>
              </a:ext>
            </a:extLst>
          </p:cNvPr>
          <p:cNvSpPr>
            <a:spLocks noGrp="1"/>
          </p:cNvSpPr>
          <p:nvPr>
            <p:ph type="body" sz="quarter" idx="15"/>
          </p:nvPr>
        </p:nvSpPr>
        <p:spPr>
          <a:xfrm>
            <a:off x="609600" y="1503363"/>
            <a:ext cx="10980738" cy="466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93316DE8-C7D7-5243-A677-9C7E26EC5F7F}"/>
              </a:ext>
            </a:extLst>
          </p:cNvPr>
          <p:cNvSpPr>
            <a:spLocks noGrp="1"/>
          </p:cNvSpPr>
          <p:nvPr>
            <p:ph type="dt" sz="half" idx="16"/>
          </p:nvPr>
        </p:nvSpPr>
        <p:spPr/>
        <p:txBody>
          <a:bodyPr/>
          <a:lstStyle/>
          <a:p>
            <a:r>
              <a:rPr lang="en-US"/>
              <a:t>|</a:t>
            </a:r>
            <a:endParaRPr lang="en-US" dirty="0"/>
          </a:p>
        </p:txBody>
      </p:sp>
      <p:sp>
        <p:nvSpPr>
          <p:cNvPr id="3" name="Footer Placeholder 2">
            <a:extLst>
              <a:ext uri="{FF2B5EF4-FFF2-40B4-BE49-F238E27FC236}">
                <a16:creationId xmlns:a16="http://schemas.microsoft.com/office/drawing/2014/main" id="{C4FE6483-E37D-0D4B-8268-426B51D9146E}"/>
              </a:ext>
            </a:extLst>
          </p:cNvPr>
          <p:cNvSpPr>
            <a:spLocks noGrp="1"/>
          </p:cNvSpPr>
          <p:nvPr>
            <p:ph type="ftr" sz="quarter" idx="17"/>
          </p:nvPr>
        </p:nvSpPr>
        <p:spPr/>
        <p:txBody>
          <a:bodyPr/>
          <a:lstStyle>
            <a:lvl1pPr>
              <a:defRPr sz="650"/>
            </a:lvl1pPr>
          </a:lstStyle>
          <a:p>
            <a:r>
              <a:rPr lang="en-US" dirty="0"/>
              <a:t>© 2022 West Monroe Partners | Reproduction and distribution without West Monroe Partners prior consent is prohibited.</a:t>
            </a:r>
            <a:endParaRPr lang="en-US"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5889121B-F835-F849-AD23-82D1D6FE384C}"/>
              </a:ext>
            </a:extLst>
          </p:cNvPr>
          <p:cNvSpPr>
            <a:spLocks noGrp="1"/>
          </p:cNvSpPr>
          <p:nvPr>
            <p:ph type="sldNum" sz="quarter" idx="18"/>
          </p:nvPr>
        </p:nvSpPr>
        <p:spPr/>
        <p:txBody>
          <a:bodyPr/>
          <a:lstStyle/>
          <a:p>
            <a:fld id="{E1123682-AE52-6D45-865E-F1EB3AE0E340}" type="slidenum">
              <a:rPr lang="en-US" smtClean="0"/>
              <a:pPr/>
              <a:t>‹#›</a:t>
            </a:fld>
            <a:endParaRPr lang="en-US" dirty="0"/>
          </a:p>
        </p:txBody>
      </p:sp>
    </p:spTree>
    <p:extLst>
      <p:ext uri="{BB962C8B-B14F-4D97-AF65-F5344CB8AC3E}">
        <p14:creationId xmlns:p14="http://schemas.microsoft.com/office/powerpoint/2010/main" val="15537902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Blank Slide">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DF2BFE76-7332-4846-8030-F5A8AACBB7BB}"/>
              </a:ext>
            </a:extLst>
          </p:cNvPr>
          <p:cNvSpPr>
            <a:spLocks noChangeAspect="1"/>
          </p:cNvSpPr>
          <p:nvPr userDrawn="1"/>
        </p:nvSpPr>
        <p:spPr>
          <a:xfrm flipH="1">
            <a:off x="9906000" y="4572000"/>
            <a:ext cx="2286000" cy="2286000"/>
          </a:xfrm>
          <a:prstGeom prst="rtTriangl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5" name="Title 4">
            <a:extLst>
              <a:ext uri="{FF2B5EF4-FFF2-40B4-BE49-F238E27FC236}">
                <a16:creationId xmlns:a16="http://schemas.microsoft.com/office/drawing/2014/main" id="{7D37C71F-15B5-934E-85B5-5511DD4378E3}"/>
              </a:ext>
            </a:extLst>
          </p:cNvPr>
          <p:cNvSpPr>
            <a:spLocks noGrp="1"/>
          </p:cNvSpPr>
          <p:nvPr>
            <p:ph type="title"/>
          </p:nvPr>
        </p:nvSpPr>
        <p:spPr/>
        <p:txBody>
          <a:bodyPr/>
          <a:lstStyle/>
          <a:p>
            <a:r>
              <a:rPr lang="en-US"/>
              <a:t>Click to edit Master title style</a:t>
            </a:r>
          </a:p>
        </p:txBody>
      </p:sp>
      <p:sp>
        <p:nvSpPr>
          <p:cNvPr id="9" name="Text Placeholder 9">
            <a:extLst>
              <a:ext uri="{FF2B5EF4-FFF2-40B4-BE49-F238E27FC236}">
                <a16:creationId xmlns:a16="http://schemas.microsoft.com/office/drawing/2014/main" id="{5EDCFDE7-A725-4BE6-9BA4-C1C1FAC8E4F4}"/>
              </a:ext>
            </a:extLst>
          </p:cNvPr>
          <p:cNvSpPr>
            <a:spLocks noGrp="1"/>
          </p:cNvSpPr>
          <p:nvPr>
            <p:ph type="body" sz="quarter" idx="13" hasCustomPrompt="1"/>
          </p:nvPr>
        </p:nvSpPr>
        <p:spPr>
          <a:xfrm>
            <a:off x="609600" y="215900"/>
            <a:ext cx="4572000" cy="365760"/>
          </a:xfrm>
          <a:prstGeom prst="rect">
            <a:avLst/>
          </a:prstGeom>
        </p:spPr>
        <p:txBody>
          <a:bodyPr anchor="ctr">
            <a:noAutofit/>
          </a:bodyPr>
          <a:lstStyle>
            <a:lvl1pPr marL="0" indent="0">
              <a:buNone/>
              <a:defRPr sz="1200" b="1" spc="50" baseline="0">
                <a:solidFill>
                  <a:schemeClr val="tx1">
                    <a:lumMod val="60000"/>
                    <a:lumOff val="4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cxnSp>
        <p:nvCxnSpPr>
          <p:cNvPr id="10" name="Straight Connector 9">
            <a:extLst>
              <a:ext uri="{FF2B5EF4-FFF2-40B4-BE49-F238E27FC236}">
                <a16:creationId xmlns:a16="http://schemas.microsoft.com/office/drawing/2014/main" id="{EE0F65DC-C4AF-7C44-BB4C-469FC8EDEFD8}"/>
              </a:ext>
            </a:extLst>
          </p:cNvPr>
          <p:cNvCxnSpPr>
            <a:cxnSpLocks/>
          </p:cNvCxnSpPr>
          <p:nvPr userDrawn="1"/>
        </p:nvCxnSpPr>
        <p:spPr>
          <a:xfrm>
            <a:off x="609600" y="1432733"/>
            <a:ext cx="10972800" cy="0"/>
          </a:xfrm>
          <a:prstGeom prst="line">
            <a:avLst/>
          </a:prstGeom>
          <a:ln w="381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Date Placeholder 7">
            <a:extLst>
              <a:ext uri="{FF2B5EF4-FFF2-40B4-BE49-F238E27FC236}">
                <a16:creationId xmlns:a16="http://schemas.microsoft.com/office/drawing/2014/main" id="{A87E28ED-1FA3-CA4D-A6AB-8934548B34AB}"/>
              </a:ext>
            </a:extLst>
          </p:cNvPr>
          <p:cNvSpPr>
            <a:spLocks noGrp="1"/>
          </p:cNvSpPr>
          <p:nvPr>
            <p:ph type="dt" sz="half" idx="14"/>
          </p:nvPr>
        </p:nvSpPr>
        <p:spPr/>
        <p:txBody>
          <a:bodyPr/>
          <a:lstStyle/>
          <a:p>
            <a:r>
              <a:rPr lang="en-US"/>
              <a:t>|</a:t>
            </a:r>
          </a:p>
        </p:txBody>
      </p:sp>
      <p:sp>
        <p:nvSpPr>
          <p:cNvPr id="13" name="Footer Placeholder 12">
            <a:extLst>
              <a:ext uri="{FF2B5EF4-FFF2-40B4-BE49-F238E27FC236}">
                <a16:creationId xmlns:a16="http://schemas.microsoft.com/office/drawing/2014/main" id="{816BDA17-B81E-584E-B0F1-A58D26886099}"/>
              </a:ext>
            </a:extLst>
          </p:cNvPr>
          <p:cNvSpPr>
            <a:spLocks noGrp="1"/>
          </p:cNvSpPr>
          <p:nvPr>
            <p:ph type="ftr" sz="quarter" idx="15"/>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14" name="Slide Number Placeholder 13">
            <a:extLst>
              <a:ext uri="{FF2B5EF4-FFF2-40B4-BE49-F238E27FC236}">
                <a16:creationId xmlns:a16="http://schemas.microsoft.com/office/drawing/2014/main" id="{49E0AAD3-EDEC-354F-ACFF-C008578CAEDB}"/>
              </a:ext>
            </a:extLst>
          </p:cNvPr>
          <p:cNvSpPr>
            <a:spLocks noGrp="1"/>
          </p:cNvSpPr>
          <p:nvPr>
            <p:ph type="sldNum" sz="quarter" idx="16"/>
          </p:nvPr>
        </p:nvSpPr>
        <p:spPr/>
        <p:txBody>
          <a:bodyPr/>
          <a:lstStyle/>
          <a:p>
            <a:fld id="{E1123682-AE52-6D45-865E-F1EB3AE0E340}" type="slidenum">
              <a:rPr lang="en-US" smtClean="0"/>
              <a:pPr/>
              <a:t>‹#›</a:t>
            </a:fld>
            <a:endParaRPr lang="en-US"/>
          </a:p>
        </p:txBody>
      </p:sp>
    </p:spTree>
    <p:extLst>
      <p:ext uri="{BB962C8B-B14F-4D97-AF65-F5344CB8AC3E}">
        <p14:creationId xmlns:p14="http://schemas.microsoft.com/office/powerpoint/2010/main" val="125075766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Divider Slide">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2698BE9A-3756-C843-A689-F883B7EDC3B5}"/>
              </a:ext>
            </a:extLst>
          </p:cNvPr>
          <p:cNvSpPr/>
          <p:nvPr userDrawn="1"/>
        </p:nvSpPr>
        <p:spPr>
          <a:xfrm>
            <a:off x="4069714" y="0"/>
            <a:ext cx="6852030" cy="5644515"/>
          </a:xfrm>
          <a:custGeom>
            <a:avLst/>
            <a:gdLst>
              <a:gd name="connsiteX0" fmla="*/ 4436872 w 6852030"/>
              <a:gd name="connsiteY0" fmla="*/ 0 h 5644515"/>
              <a:gd name="connsiteX1" fmla="*/ 0 w 6852030"/>
              <a:gd name="connsiteY1" fmla="*/ 4436999 h 5644515"/>
              <a:gd name="connsiteX2" fmla="*/ 1207516 w 6852030"/>
              <a:gd name="connsiteY2" fmla="*/ 5644515 h 5644515"/>
              <a:gd name="connsiteX3" fmla="*/ 6852031 w 6852030"/>
              <a:gd name="connsiteY3" fmla="*/ 0 h 5644515"/>
              <a:gd name="connsiteX4" fmla="*/ 4436872 w 6852030"/>
              <a:gd name="connsiteY4" fmla="*/ 0 h 5644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2030" h="5644515">
                <a:moveTo>
                  <a:pt x="4436872" y="0"/>
                </a:moveTo>
                <a:lnTo>
                  <a:pt x="0" y="4436999"/>
                </a:lnTo>
                <a:lnTo>
                  <a:pt x="1207516" y="5644515"/>
                </a:lnTo>
                <a:lnTo>
                  <a:pt x="6852031" y="0"/>
                </a:lnTo>
                <a:lnTo>
                  <a:pt x="4436872" y="0"/>
                </a:lnTo>
                <a:close/>
              </a:path>
            </a:pathLst>
          </a:cu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lt1"/>
              </a:solidFill>
            </a:endParaRPr>
          </a:p>
        </p:txBody>
      </p:sp>
      <p:sp>
        <p:nvSpPr>
          <p:cNvPr id="11" name="Freeform 10">
            <a:extLst>
              <a:ext uri="{FF2B5EF4-FFF2-40B4-BE49-F238E27FC236}">
                <a16:creationId xmlns:a16="http://schemas.microsoft.com/office/drawing/2014/main" id="{C070C1F0-43A2-CE43-8411-4891843E2B7D}"/>
              </a:ext>
            </a:extLst>
          </p:cNvPr>
          <p:cNvSpPr/>
          <p:nvPr userDrawn="1"/>
        </p:nvSpPr>
        <p:spPr>
          <a:xfrm>
            <a:off x="4064000" y="0"/>
            <a:ext cx="8133842" cy="6858000"/>
          </a:xfrm>
          <a:custGeom>
            <a:avLst/>
            <a:gdLst>
              <a:gd name="connsiteX0" fmla="*/ 6857746 w 8133842"/>
              <a:gd name="connsiteY0" fmla="*/ 0 h 6858000"/>
              <a:gd name="connsiteX1" fmla="*/ 0 w 8133842"/>
              <a:gd name="connsiteY1" fmla="*/ 6857746 h 6858000"/>
              <a:gd name="connsiteX2" fmla="*/ 8133843 w 8133842"/>
              <a:gd name="connsiteY2" fmla="*/ 6858000 h 6858000"/>
              <a:gd name="connsiteX3" fmla="*/ 8133715 w 8133842"/>
              <a:gd name="connsiteY3" fmla="*/ 0 h 6858000"/>
              <a:gd name="connsiteX4" fmla="*/ 6857746 w 813384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3842" h="6858000">
                <a:moveTo>
                  <a:pt x="6857746" y="0"/>
                </a:moveTo>
                <a:lnTo>
                  <a:pt x="0" y="6857746"/>
                </a:lnTo>
                <a:lnTo>
                  <a:pt x="8133843" y="6858000"/>
                </a:lnTo>
                <a:lnTo>
                  <a:pt x="8133715" y="0"/>
                </a:lnTo>
                <a:lnTo>
                  <a:pt x="6857746" y="0"/>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2" name="Title 1">
            <a:extLst>
              <a:ext uri="{FF2B5EF4-FFF2-40B4-BE49-F238E27FC236}">
                <a16:creationId xmlns:a16="http://schemas.microsoft.com/office/drawing/2014/main" id="{E1EA74F1-B26B-754D-9D02-865482652365}"/>
              </a:ext>
            </a:extLst>
          </p:cNvPr>
          <p:cNvSpPr>
            <a:spLocks noGrp="1"/>
          </p:cNvSpPr>
          <p:nvPr>
            <p:ph type="title"/>
          </p:nvPr>
        </p:nvSpPr>
        <p:spPr>
          <a:xfrm>
            <a:off x="612648" y="1503363"/>
            <a:ext cx="7315200" cy="2679394"/>
          </a:xfrm>
          <a:prstGeom prst="rect">
            <a:avLst/>
          </a:prstGeom>
        </p:spPr>
        <p:txBody>
          <a:bodyPr anchor="b"/>
          <a:lstStyle>
            <a:lvl1pPr>
              <a:defRPr sz="4000" b="0">
                <a:solidFill>
                  <a:schemeClr val="bg2"/>
                </a:solidFill>
                <a:latin typeface="+mj-lt"/>
              </a:defRPr>
            </a:lvl1pPr>
          </a:lstStyle>
          <a:p>
            <a:r>
              <a:rPr lang="en-US"/>
              <a:t>Click to edit Master title style</a:t>
            </a:r>
          </a:p>
        </p:txBody>
      </p:sp>
      <p:sp>
        <p:nvSpPr>
          <p:cNvPr id="3" name="Text Placeholder 2">
            <a:extLst>
              <a:ext uri="{FF2B5EF4-FFF2-40B4-BE49-F238E27FC236}">
                <a16:creationId xmlns:a16="http://schemas.microsoft.com/office/drawing/2014/main" id="{562D50AB-F47B-FF48-B8FA-0296C5D02D17}"/>
              </a:ext>
            </a:extLst>
          </p:cNvPr>
          <p:cNvSpPr>
            <a:spLocks noGrp="1"/>
          </p:cNvSpPr>
          <p:nvPr>
            <p:ph type="body" idx="1"/>
          </p:nvPr>
        </p:nvSpPr>
        <p:spPr>
          <a:xfrm>
            <a:off x="612648" y="4297680"/>
            <a:ext cx="7315200" cy="1412252"/>
          </a:xfrm>
          <a:prstGeom prst="rect">
            <a:avLst/>
          </a:prstGeom>
        </p:spPr>
        <p:txBody>
          <a:bodyPr/>
          <a:lstStyle>
            <a:lvl1pPr marL="0" indent="0">
              <a:buNone/>
              <a:defRPr sz="2400">
                <a:solidFill>
                  <a:schemeClr val="tx2">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Freeform 7">
            <a:extLst>
              <a:ext uri="{FF2B5EF4-FFF2-40B4-BE49-F238E27FC236}">
                <a16:creationId xmlns:a16="http://schemas.microsoft.com/office/drawing/2014/main" id="{44F10F2C-BF1B-2448-A701-4BDC116295FF}"/>
              </a:ext>
            </a:extLst>
          </p:cNvPr>
          <p:cNvSpPr/>
          <p:nvPr userDrawn="1"/>
        </p:nvSpPr>
        <p:spPr>
          <a:xfrm>
            <a:off x="9906000" y="4570604"/>
            <a:ext cx="2286000" cy="2287396"/>
          </a:xfrm>
          <a:custGeom>
            <a:avLst/>
            <a:gdLst>
              <a:gd name="connsiteX0" fmla="*/ -320 w 2286000"/>
              <a:gd name="connsiteY0" fmla="*/ 2285999 h 2287396"/>
              <a:gd name="connsiteX1" fmla="*/ 2285681 w 2286000"/>
              <a:gd name="connsiteY1" fmla="*/ 2287396 h 2287396"/>
              <a:gd name="connsiteX2" fmla="*/ 2285681 w 2286000"/>
              <a:gd name="connsiteY2" fmla="*/ 126 h 2287396"/>
              <a:gd name="connsiteX3" fmla="*/ 2285681 w 2286000"/>
              <a:gd name="connsiteY3" fmla="*/ -1 h 2287396"/>
              <a:gd name="connsiteX4" fmla="*/ 2285681 w 2286000"/>
              <a:gd name="connsiteY4" fmla="*/ -1 h 2287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7396">
                <a:moveTo>
                  <a:pt x="-320" y="2285999"/>
                </a:moveTo>
                <a:lnTo>
                  <a:pt x="2285681" y="2287396"/>
                </a:lnTo>
                <a:lnTo>
                  <a:pt x="2285681" y="126"/>
                </a:lnTo>
                <a:close/>
                <a:moveTo>
                  <a:pt x="2285681" y="-1"/>
                </a:moveTo>
                <a:lnTo>
                  <a:pt x="2285681" y="-1"/>
                </a:lnTo>
                <a:close/>
              </a:path>
            </a:pathLst>
          </a:custGeom>
          <a:solidFill>
            <a:schemeClr val="accent5"/>
          </a:solidFill>
          <a:ln w="12695" cap="flat">
            <a:noFill/>
            <a:prstDash val="solid"/>
            <a:miter/>
          </a:ln>
        </p:spPr>
        <p:txBody>
          <a:bodyPr rtlCol="0" anchor="ctr"/>
          <a:lstStyle/>
          <a:p>
            <a:endParaRPr lang="en-US"/>
          </a:p>
        </p:txBody>
      </p:sp>
    </p:spTree>
    <p:extLst>
      <p:ext uri="{BB962C8B-B14F-4D97-AF65-F5344CB8AC3E}">
        <p14:creationId xmlns:p14="http://schemas.microsoft.com/office/powerpoint/2010/main" val="336565116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pening">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39D2D1A7-C1F7-C745-A610-CE4E8ADC9DE2}"/>
              </a:ext>
            </a:extLst>
          </p:cNvPr>
          <p:cNvSpPr/>
          <p:nvPr userDrawn="1"/>
        </p:nvSpPr>
        <p:spPr>
          <a:xfrm>
            <a:off x="3562222" y="0"/>
            <a:ext cx="6861047" cy="5715000"/>
          </a:xfrm>
          <a:custGeom>
            <a:avLst/>
            <a:gdLst>
              <a:gd name="connsiteX0" fmla="*/ 4568825 w 6861047"/>
              <a:gd name="connsiteY0" fmla="*/ 0 h 5715000"/>
              <a:gd name="connsiteX1" fmla="*/ 0 w 6861047"/>
              <a:gd name="connsiteY1" fmla="*/ 4568952 h 5715000"/>
              <a:gd name="connsiteX2" fmla="*/ 1146048 w 6861047"/>
              <a:gd name="connsiteY2" fmla="*/ 5715000 h 5715000"/>
              <a:gd name="connsiteX3" fmla="*/ 6861048 w 6861047"/>
              <a:gd name="connsiteY3" fmla="*/ 0 h 5715000"/>
              <a:gd name="connsiteX4" fmla="*/ 4568825 w 6861047"/>
              <a:gd name="connsiteY4" fmla="*/ 0 h 57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1047" h="5715000">
                <a:moveTo>
                  <a:pt x="4568825" y="0"/>
                </a:moveTo>
                <a:lnTo>
                  <a:pt x="0" y="4568952"/>
                </a:lnTo>
                <a:lnTo>
                  <a:pt x="1146048" y="5715000"/>
                </a:lnTo>
                <a:lnTo>
                  <a:pt x="6861048" y="0"/>
                </a:lnTo>
                <a:lnTo>
                  <a:pt x="4568825" y="0"/>
                </a:lnTo>
                <a:close/>
              </a:path>
            </a:pathLst>
          </a:cu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lt1"/>
              </a:solidFill>
            </a:endParaRPr>
          </a:p>
        </p:txBody>
      </p:sp>
      <p:sp>
        <p:nvSpPr>
          <p:cNvPr id="19" name="Freeform 18">
            <a:extLst>
              <a:ext uri="{FF2B5EF4-FFF2-40B4-BE49-F238E27FC236}">
                <a16:creationId xmlns:a16="http://schemas.microsoft.com/office/drawing/2014/main" id="{539BAB3B-7E43-1C4C-A8F2-0AB835038CEC}"/>
              </a:ext>
            </a:extLst>
          </p:cNvPr>
          <p:cNvSpPr/>
          <p:nvPr userDrawn="1"/>
        </p:nvSpPr>
        <p:spPr>
          <a:xfrm>
            <a:off x="0" y="0"/>
            <a:ext cx="8131175" cy="5715000"/>
          </a:xfrm>
          <a:custGeom>
            <a:avLst/>
            <a:gdLst>
              <a:gd name="connsiteX0" fmla="*/ 2287651 w 8131175"/>
              <a:gd name="connsiteY0" fmla="*/ 0 h 5715000"/>
              <a:gd name="connsiteX1" fmla="*/ 127 w 8131175"/>
              <a:gd name="connsiteY1" fmla="*/ 2287651 h 5715000"/>
              <a:gd name="connsiteX2" fmla="*/ 0 w 8131175"/>
              <a:gd name="connsiteY2" fmla="*/ 2287778 h 5715000"/>
              <a:gd name="connsiteX3" fmla="*/ 0 w 8131175"/>
              <a:gd name="connsiteY3" fmla="*/ 3299587 h 5715000"/>
              <a:gd name="connsiteX4" fmla="*/ 2415413 w 8131175"/>
              <a:gd name="connsiteY4" fmla="*/ 5715000 h 5715000"/>
              <a:gd name="connsiteX5" fmla="*/ 8131175 w 8131175"/>
              <a:gd name="connsiteY5" fmla="*/ 0 h 5715000"/>
              <a:gd name="connsiteX6" fmla="*/ 2287651 w 8131175"/>
              <a:gd name="connsiteY6" fmla="*/ 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31175" h="5715000">
                <a:moveTo>
                  <a:pt x="2287651" y="0"/>
                </a:moveTo>
                <a:lnTo>
                  <a:pt x="127" y="2287651"/>
                </a:lnTo>
                <a:lnTo>
                  <a:pt x="0" y="2287778"/>
                </a:lnTo>
                <a:lnTo>
                  <a:pt x="0" y="3299587"/>
                </a:lnTo>
                <a:lnTo>
                  <a:pt x="2415413" y="5715000"/>
                </a:lnTo>
                <a:lnTo>
                  <a:pt x="8131175" y="0"/>
                </a:lnTo>
                <a:lnTo>
                  <a:pt x="2287651" y="0"/>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2" name="Title 1">
            <a:extLst>
              <a:ext uri="{FF2B5EF4-FFF2-40B4-BE49-F238E27FC236}">
                <a16:creationId xmlns:a16="http://schemas.microsoft.com/office/drawing/2014/main" id="{E1EA74F1-B26B-754D-9D02-865482652365}"/>
              </a:ext>
            </a:extLst>
          </p:cNvPr>
          <p:cNvSpPr>
            <a:spLocks noGrp="1"/>
          </p:cNvSpPr>
          <p:nvPr>
            <p:ph type="title" hasCustomPrompt="1"/>
          </p:nvPr>
        </p:nvSpPr>
        <p:spPr>
          <a:xfrm>
            <a:off x="2438400" y="254001"/>
            <a:ext cx="7315200" cy="956383"/>
          </a:xfrm>
          <a:prstGeom prst="rect">
            <a:avLst/>
          </a:prstGeom>
        </p:spPr>
        <p:txBody>
          <a:bodyPr lIns="0" tIns="0" rIns="0" bIns="0" anchor="ctr"/>
          <a:lstStyle>
            <a:lvl1pPr algn="ctr">
              <a:defRPr sz="2000" b="0">
                <a:solidFill>
                  <a:schemeClr val="bg2"/>
                </a:solidFill>
                <a:latin typeface="+mn-lt"/>
              </a:defRPr>
            </a:lvl1pPr>
          </a:lstStyle>
          <a:p>
            <a:r>
              <a:rPr lang="en-US"/>
              <a:t>Opening Title, such as “Our understanding” or “Our method”</a:t>
            </a:r>
          </a:p>
        </p:txBody>
      </p:sp>
      <p:sp>
        <p:nvSpPr>
          <p:cNvPr id="3" name="Text Placeholder 2">
            <a:extLst>
              <a:ext uri="{FF2B5EF4-FFF2-40B4-BE49-F238E27FC236}">
                <a16:creationId xmlns:a16="http://schemas.microsoft.com/office/drawing/2014/main" id="{562D50AB-F47B-FF48-B8FA-0296C5D02D17}"/>
              </a:ext>
            </a:extLst>
          </p:cNvPr>
          <p:cNvSpPr>
            <a:spLocks noGrp="1"/>
          </p:cNvSpPr>
          <p:nvPr>
            <p:ph type="body" idx="1" hasCustomPrompt="1"/>
          </p:nvPr>
        </p:nvSpPr>
        <p:spPr>
          <a:xfrm>
            <a:off x="1448001" y="1614930"/>
            <a:ext cx="9295998" cy="3107538"/>
          </a:xfrm>
          <a:prstGeom prst="rect">
            <a:avLst/>
          </a:prstGeom>
        </p:spPr>
        <p:txBody>
          <a:bodyPr lIns="0" tIns="0" rIns="0" bIns="0" anchor="t"/>
          <a:lstStyle>
            <a:lvl1pPr marL="0" indent="0" algn="ctr">
              <a:spcAft>
                <a:spcPts val="300"/>
              </a:spcAft>
              <a:buNone/>
              <a:defRPr sz="15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 paragraph of the section summary or introduction can go here.</a:t>
            </a:r>
          </a:p>
        </p:txBody>
      </p:sp>
      <p:cxnSp>
        <p:nvCxnSpPr>
          <p:cNvPr id="22" name="Straight Connector 21">
            <a:extLst>
              <a:ext uri="{FF2B5EF4-FFF2-40B4-BE49-F238E27FC236}">
                <a16:creationId xmlns:a16="http://schemas.microsoft.com/office/drawing/2014/main" id="{A5A74C5D-EDEF-144B-BBB9-CF49AAEEA938}"/>
              </a:ext>
            </a:extLst>
          </p:cNvPr>
          <p:cNvCxnSpPr>
            <a:cxnSpLocks/>
          </p:cNvCxnSpPr>
          <p:nvPr userDrawn="1"/>
        </p:nvCxnSpPr>
        <p:spPr>
          <a:xfrm>
            <a:off x="5913120" y="1314671"/>
            <a:ext cx="365760"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sp>
        <p:nvSpPr>
          <p:cNvPr id="35" name="Text Placeholder 34">
            <a:extLst>
              <a:ext uri="{FF2B5EF4-FFF2-40B4-BE49-F238E27FC236}">
                <a16:creationId xmlns:a16="http://schemas.microsoft.com/office/drawing/2014/main" id="{9DC33A82-EE0E-654F-98AB-FF356D6DA7BB}"/>
              </a:ext>
            </a:extLst>
          </p:cNvPr>
          <p:cNvSpPr>
            <a:spLocks noGrp="1"/>
          </p:cNvSpPr>
          <p:nvPr>
            <p:ph type="body" sz="quarter" idx="10" hasCustomPrompt="1"/>
          </p:nvPr>
        </p:nvSpPr>
        <p:spPr>
          <a:xfrm>
            <a:off x="0" y="5127003"/>
            <a:ext cx="12192000" cy="936625"/>
          </a:xfrm>
          <a:prstGeom prst="rect">
            <a:avLst/>
          </a:prstGeom>
          <a:solidFill>
            <a:schemeClr val="tx2"/>
          </a:solidFill>
          <a:ln>
            <a:noFill/>
          </a:ln>
          <a:effectLst/>
        </p:spPr>
        <p:style>
          <a:lnRef idx="1">
            <a:schemeClr val="accent1"/>
          </a:lnRef>
          <a:fillRef idx="2">
            <a:schemeClr val="accent1"/>
          </a:fillRef>
          <a:effectRef idx="1">
            <a:schemeClr val="accent1"/>
          </a:effectRef>
          <a:fontRef idx="minor">
            <a:schemeClr val="dk1"/>
          </a:fontRef>
        </p:style>
        <p:txBody>
          <a:bodyPr lIns="3931920" tIns="0" rIns="1234440" rtlCol="0" anchor="ctr"/>
          <a:lstStyle>
            <a:lvl1pPr marL="291253" indent="-285750">
              <a:lnSpc>
                <a:spcPct val="100000"/>
              </a:lnSpc>
              <a:spcBef>
                <a:spcPts val="0"/>
              </a:spcBef>
              <a:spcAft>
                <a:spcPts val="200"/>
              </a:spcAft>
              <a:buFont typeface="Arial" panose="020B0604020202020204" pitchFamily="34" charset="0"/>
              <a:buChar char="•"/>
              <a:defRPr lang="en-US" sz="1300" smtClean="0">
                <a:solidFill>
                  <a:srgbClr val="00223A"/>
                </a:solidFill>
              </a:defRPr>
            </a:lvl1pPr>
            <a:lvl2pPr>
              <a:lnSpc>
                <a:spcPct val="100000"/>
              </a:lnSpc>
              <a:spcBef>
                <a:spcPts val="0"/>
              </a:spcBef>
              <a:spcAft>
                <a:spcPts val="200"/>
              </a:spcAft>
              <a:defRPr lang="en-US" sz="1300" kern="1200" dirty="0" smtClean="0">
                <a:solidFill>
                  <a:srgbClr val="00223A"/>
                </a:solidFill>
                <a:latin typeface="+mn-lt"/>
                <a:ea typeface="+mn-ea"/>
                <a:cs typeface="+mn-cs"/>
              </a:defRPr>
            </a:lvl2pPr>
            <a:lvl3pPr marL="684212" indent="0">
              <a:buNone/>
              <a:defRPr lang="en-US" sz="1500" kern="1200" dirty="0" smtClean="0">
                <a:solidFill>
                  <a:srgbClr val="00223A"/>
                </a:solidFill>
                <a:latin typeface="+mn-lt"/>
                <a:ea typeface="+mn-ea"/>
                <a:cs typeface="+mn-cs"/>
              </a:defRPr>
            </a:lvl3pPr>
            <a:lvl4pPr>
              <a:defRPr lang="en-US" sz="1500" kern="1200" dirty="0" smtClean="0">
                <a:solidFill>
                  <a:srgbClr val="00223A"/>
                </a:solidFill>
                <a:latin typeface="+mn-lt"/>
                <a:ea typeface="+mn-ea"/>
                <a:cs typeface="+mn-cs"/>
              </a:defRPr>
            </a:lvl4pPr>
            <a:lvl5pPr>
              <a:defRPr lang="en-US" sz="1500" kern="1200" dirty="0" smtClean="0">
                <a:solidFill>
                  <a:srgbClr val="00223A"/>
                </a:solidFill>
                <a:latin typeface="+mn-lt"/>
                <a:ea typeface="+mn-ea"/>
                <a:cs typeface="+mn-cs"/>
              </a:defRPr>
            </a:lvl5pPr>
          </a:lstStyle>
          <a:p>
            <a:pPr marL="154099" lvl="0" indent="-148596" defTabSz="679462">
              <a:spcBef>
                <a:spcPts val="100"/>
              </a:spcBef>
            </a:pPr>
            <a:r>
              <a:rPr lang="en-US"/>
              <a:t>Key message goes here</a:t>
            </a:r>
          </a:p>
          <a:p>
            <a:pPr marL="154099" lvl="1" indent="-148596" defTabSz="679462">
              <a:spcBef>
                <a:spcPts val="100"/>
              </a:spcBef>
            </a:pPr>
            <a:r>
              <a:rPr lang="en-US"/>
              <a:t>Second level</a:t>
            </a:r>
          </a:p>
        </p:txBody>
      </p:sp>
      <p:sp>
        <p:nvSpPr>
          <p:cNvPr id="40" name="Text Placeholder 39">
            <a:extLst>
              <a:ext uri="{FF2B5EF4-FFF2-40B4-BE49-F238E27FC236}">
                <a16:creationId xmlns:a16="http://schemas.microsoft.com/office/drawing/2014/main" id="{ED92F651-2D28-DA45-8170-E84E712CCC9F}"/>
              </a:ext>
            </a:extLst>
          </p:cNvPr>
          <p:cNvSpPr>
            <a:spLocks noGrp="1"/>
          </p:cNvSpPr>
          <p:nvPr>
            <p:ph type="body" sz="quarter" idx="11" hasCustomPrompt="1"/>
          </p:nvPr>
        </p:nvSpPr>
        <p:spPr>
          <a:xfrm>
            <a:off x="-3175" y="5127625"/>
            <a:ext cx="3661146" cy="936625"/>
          </a:xfrm>
          <a:prstGeom prst="homePlate">
            <a:avLst>
              <a:gd name="adj" fmla="val 38878"/>
            </a:avLst>
          </a:prstGeom>
          <a:solidFill>
            <a:schemeClr val="tx1"/>
          </a:solidFill>
        </p:spPr>
        <p:txBody>
          <a:bodyPr lIns="1097280" rIns="274320" anchor="ctr"/>
          <a:lstStyle>
            <a:lvl1pPr marL="0" indent="0" algn="l" defTabSz="914400" rtl="0" eaLnBrk="1" latinLnBrk="0" hangingPunct="1">
              <a:buNone/>
              <a:defRPr lang="en-US" sz="1200" b="1" kern="1200" cap="all" spc="200" baseline="0" dirty="0" smtClean="0">
                <a:solidFill>
                  <a:schemeClr val="bg1"/>
                </a:solidFill>
                <a:latin typeface="+mn-lt"/>
                <a:ea typeface="+mn-ea"/>
                <a:cs typeface="+mn-cs"/>
              </a:defRPr>
            </a:lvl1pPr>
            <a:lvl2pPr marL="0" indent="0" algn="l" defTabSz="914400" rtl="0" eaLnBrk="1" latinLnBrk="0" hangingPunct="1">
              <a:buNone/>
              <a:defRPr lang="en-US" sz="1040" b="1" kern="1200" spc="200" dirty="0" smtClean="0">
                <a:solidFill>
                  <a:schemeClr val="bg1"/>
                </a:solidFill>
                <a:latin typeface="+mn-lt"/>
                <a:ea typeface="+mn-ea"/>
                <a:cs typeface="+mn-cs"/>
              </a:defRPr>
            </a:lvl2pPr>
            <a:lvl3pPr marL="0" indent="0" algn="l" defTabSz="914400" rtl="0" eaLnBrk="1" latinLnBrk="0" hangingPunct="1">
              <a:buNone/>
              <a:defRPr lang="en-US" sz="1040" b="1" kern="1200" spc="200" dirty="0" smtClean="0">
                <a:solidFill>
                  <a:schemeClr val="bg1"/>
                </a:solidFill>
                <a:latin typeface="+mn-lt"/>
                <a:ea typeface="+mn-ea"/>
                <a:cs typeface="+mn-cs"/>
              </a:defRPr>
            </a:lvl3pPr>
            <a:lvl4pPr marL="0" indent="0" algn="l" defTabSz="914400" rtl="0" eaLnBrk="1" latinLnBrk="0" hangingPunct="1">
              <a:buNone/>
              <a:defRPr lang="en-US" sz="1040" b="1" kern="1200" spc="200" dirty="0" smtClean="0">
                <a:solidFill>
                  <a:schemeClr val="bg1"/>
                </a:solidFill>
                <a:latin typeface="+mn-lt"/>
                <a:ea typeface="+mn-ea"/>
                <a:cs typeface="+mn-cs"/>
              </a:defRPr>
            </a:lvl4pPr>
            <a:lvl5pPr marL="0" indent="0" algn="l" defTabSz="914400" rtl="0" eaLnBrk="1" latinLnBrk="0" hangingPunct="1">
              <a:buNone/>
              <a:defRPr lang="en-US" sz="1040" b="1" kern="1200" spc="200" dirty="0">
                <a:solidFill>
                  <a:schemeClr val="bg1"/>
                </a:solidFill>
                <a:latin typeface="+mn-lt"/>
                <a:ea typeface="+mn-ea"/>
                <a:cs typeface="+mn-cs"/>
              </a:defRPr>
            </a:lvl5pPr>
          </a:lstStyle>
          <a:p>
            <a:pPr lvl="0"/>
            <a:r>
              <a:rPr lang="en-US"/>
              <a:t>Important highlights go here</a:t>
            </a:r>
          </a:p>
        </p:txBody>
      </p:sp>
      <p:sp>
        <p:nvSpPr>
          <p:cNvPr id="12" name="Freeform 11">
            <a:extLst>
              <a:ext uri="{FF2B5EF4-FFF2-40B4-BE49-F238E27FC236}">
                <a16:creationId xmlns:a16="http://schemas.microsoft.com/office/drawing/2014/main" id="{B3911FB0-EF31-CA4B-B763-727FB9FE31B2}"/>
              </a:ext>
            </a:extLst>
          </p:cNvPr>
          <p:cNvSpPr/>
          <p:nvPr userDrawn="1"/>
        </p:nvSpPr>
        <p:spPr>
          <a:xfrm rot="10800000">
            <a:off x="0" y="0"/>
            <a:ext cx="2286000" cy="2287396"/>
          </a:xfrm>
          <a:custGeom>
            <a:avLst/>
            <a:gdLst>
              <a:gd name="connsiteX0" fmla="*/ -320 w 2286000"/>
              <a:gd name="connsiteY0" fmla="*/ 2285999 h 2287396"/>
              <a:gd name="connsiteX1" fmla="*/ 2285681 w 2286000"/>
              <a:gd name="connsiteY1" fmla="*/ 2287396 h 2287396"/>
              <a:gd name="connsiteX2" fmla="*/ 2285681 w 2286000"/>
              <a:gd name="connsiteY2" fmla="*/ 126 h 2287396"/>
              <a:gd name="connsiteX3" fmla="*/ 2285681 w 2286000"/>
              <a:gd name="connsiteY3" fmla="*/ -1 h 2287396"/>
              <a:gd name="connsiteX4" fmla="*/ 2285681 w 2286000"/>
              <a:gd name="connsiteY4" fmla="*/ -1 h 2287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7396">
                <a:moveTo>
                  <a:pt x="-320" y="2285999"/>
                </a:moveTo>
                <a:lnTo>
                  <a:pt x="2285681" y="2287396"/>
                </a:lnTo>
                <a:lnTo>
                  <a:pt x="2285681" y="126"/>
                </a:lnTo>
                <a:close/>
                <a:moveTo>
                  <a:pt x="2285681" y="-1"/>
                </a:moveTo>
                <a:lnTo>
                  <a:pt x="2285681" y="-1"/>
                </a:lnTo>
                <a:close/>
              </a:path>
            </a:pathLst>
          </a:custGeom>
          <a:solidFill>
            <a:schemeClr val="accent5"/>
          </a:solidFill>
          <a:ln w="12695" cap="flat">
            <a:noFill/>
            <a:prstDash val="solid"/>
            <a:miter/>
          </a:ln>
        </p:spPr>
        <p:txBody>
          <a:bodyPr rtlCol="0" anchor="ctr"/>
          <a:lstStyle/>
          <a:p>
            <a:endParaRPr lang="en-US"/>
          </a:p>
        </p:txBody>
      </p:sp>
      <p:sp>
        <p:nvSpPr>
          <p:cNvPr id="4" name="Date Placeholder 3">
            <a:extLst>
              <a:ext uri="{FF2B5EF4-FFF2-40B4-BE49-F238E27FC236}">
                <a16:creationId xmlns:a16="http://schemas.microsoft.com/office/drawing/2014/main" id="{C8F1FBD9-FC74-C845-94B6-5FCCE91279C0}"/>
              </a:ext>
            </a:extLst>
          </p:cNvPr>
          <p:cNvSpPr>
            <a:spLocks noGrp="1"/>
          </p:cNvSpPr>
          <p:nvPr>
            <p:ph type="dt" sz="half" idx="12"/>
          </p:nvPr>
        </p:nvSpPr>
        <p:spPr/>
        <p:txBody>
          <a:bodyPr/>
          <a:lstStyle/>
          <a:p>
            <a:r>
              <a:rPr lang="en-US"/>
              <a:t>|</a:t>
            </a:r>
            <a:endParaRPr lang="en-US" dirty="0"/>
          </a:p>
        </p:txBody>
      </p:sp>
      <p:sp>
        <p:nvSpPr>
          <p:cNvPr id="5" name="Footer Placeholder 4">
            <a:extLst>
              <a:ext uri="{FF2B5EF4-FFF2-40B4-BE49-F238E27FC236}">
                <a16:creationId xmlns:a16="http://schemas.microsoft.com/office/drawing/2014/main" id="{39A69222-1CB2-444F-B108-F247797E8734}"/>
              </a:ext>
            </a:extLst>
          </p:cNvPr>
          <p:cNvSpPr>
            <a:spLocks noGrp="1"/>
          </p:cNvSpPr>
          <p:nvPr>
            <p:ph type="ftr" sz="quarter" idx="13"/>
          </p:nvPr>
        </p:nvSpPr>
        <p:spPr/>
        <p:txBody>
          <a:bodyPr/>
          <a:lstStyle/>
          <a:p>
            <a:r>
              <a:rPr lang="en-US"/>
              <a:t>© 2022 West Monroe Partners | Reproduction and distribution without West Monroe Partners prior consent is prohibited.</a:t>
            </a:r>
            <a:endParaRPr lang="en-US" dirty="0">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5D77CC92-130D-8C40-A385-7176D10B82B1}"/>
              </a:ext>
            </a:extLst>
          </p:cNvPr>
          <p:cNvSpPr>
            <a:spLocks noGrp="1"/>
          </p:cNvSpPr>
          <p:nvPr>
            <p:ph type="sldNum" sz="quarter" idx="14"/>
          </p:nvPr>
        </p:nvSpPr>
        <p:spPr/>
        <p:txBody>
          <a:bodyPr/>
          <a:lstStyle/>
          <a:p>
            <a:fld id="{E1123682-AE52-6D45-865E-F1EB3AE0E340}" type="slidenum">
              <a:rPr lang="en-US" smtClean="0"/>
              <a:pPr/>
              <a:t>‹#›</a:t>
            </a:fld>
            <a:endParaRPr lang="en-US" dirty="0"/>
          </a:p>
        </p:txBody>
      </p:sp>
    </p:spTree>
    <p:extLst>
      <p:ext uri="{BB962C8B-B14F-4D97-AF65-F5344CB8AC3E}">
        <p14:creationId xmlns:p14="http://schemas.microsoft.com/office/powerpoint/2010/main" val="354216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rgbClr val="091B2F"/>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7573BF7-57E2-1B4E-88F5-8B04A85E86D6}"/>
              </a:ext>
            </a:extLst>
          </p:cNvPr>
          <p:cNvSpPr>
            <a:spLocks noGrp="1"/>
          </p:cNvSpPr>
          <p:nvPr>
            <p:ph type="pic" sz="quarter" idx="11" hasCustomPrompt="1"/>
          </p:nvPr>
        </p:nvSpPr>
        <p:spPr>
          <a:xfrm>
            <a:off x="5951349" y="0"/>
            <a:ext cx="6240651" cy="6858000"/>
          </a:xfrm>
          <a:prstGeom prst="rect">
            <a:avLst/>
          </a:prstGeom>
          <a:solidFill>
            <a:srgbClr val="082952"/>
          </a:solidFill>
        </p:spPr>
        <p:txBody>
          <a:bodyPr anchor="ctr"/>
          <a:lstStyle>
            <a:lvl1pPr marL="0" indent="0" algn="ctr">
              <a:buNone/>
              <a:defRPr sz="1400">
                <a:solidFill>
                  <a:srgbClr val="BFCED6"/>
                </a:solidFill>
              </a:defRPr>
            </a:lvl1pPr>
          </a:lstStyle>
          <a:p>
            <a:r>
              <a:rPr lang="en-US"/>
              <a:t>Click icon to add image</a:t>
            </a:r>
          </a:p>
        </p:txBody>
      </p:sp>
      <p:pic>
        <p:nvPicPr>
          <p:cNvPr id="7" name="Picture 6" descr="A picture containing drawing&#10;&#10;Description automatically generated">
            <a:extLst>
              <a:ext uri="{FF2B5EF4-FFF2-40B4-BE49-F238E27FC236}">
                <a16:creationId xmlns:a16="http://schemas.microsoft.com/office/drawing/2014/main" id="{3F41D9A4-6646-594E-9436-29D89F0D57CC}"/>
              </a:ext>
            </a:extLst>
          </p:cNvPr>
          <p:cNvPicPr>
            <a:picLocks noChangeAspect="1"/>
          </p:cNvPicPr>
          <p:nvPr userDrawn="1"/>
        </p:nvPicPr>
        <p:blipFill>
          <a:blip r:embed="rId2"/>
          <a:stretch>
            <a:fillRect/>
          </a:stretch>
        </p:blipFill>
        <p:spPr>
          <a:xfrm>
            <a:off x="609600" y="6400491"/>
            <a:ext cx="1600200" cy="276841"/>
          </a:xfrm>
          <a:prstGeom prst="rect">
            <a:avLst/>
          </a:prstGeom>
        </p:spPr>
      </p:pic>
      <p:sp>
        <p:nvSpPr>
          <p:cNvPr id="6" name="Title 5">
            <a:extLst>
              <a:ext uri="{FF2B5EF4-FFF2-40B4-BE49-F238E27FC236}">
                <a16:creationId xmlns:a16="http://schemas.microsoft.com/office/drawing/2014/main" id="{0426DF01-805E-1F4D-A1B3-6855E20D6543}"/>
              </a:ext>
            </a:extLst>
          </p:cNvPr>
          <p:cNvSpPr>
            <a:spLocks noGrp="1"/>
          </p:cNvSpPr>
          <p:nvPr>
            <p:ph type="title" hasCustomPrompt="1"/>
          </p:nvPr>
        </p:nvSpPr>
        <p:spPr>
          <a:xfrm>
            <a:off x="1160369" y="1503363"/>
            <a:ext cx="4112672" cy="580415"/>
          </a:xfrm>
          <a:prstGeom prst="rect">
            <a:avLst/>
          </a:prstGeom>
        </p:spPr>
        <p:txBody>
          <a:bodyPr lIns="0" tIns="0" rIns="0" bIns="0"/>
          <a:lstStyle>
            <a:lvl1pPr>
              <a:defRPr sz="1800" b="1" cap="all" spc="100" baseline="0">
                <a:solidFill>
                  <a:schemeClr val="bg1"/>
                </a:solidFill>
                <a:latin typeface="+mn-lt"/>
              </a:defRPr>
            </a:lvl1pPr>
          </a:lstStyle>
          <a:p>
            <a:r>
              <a:rPr lang="en-US"/>
              <a:t>Slide title “agenda” or “table of contents”</a:t>
            </a:r>
          </a:p>
        </p:txBody>
      </p:sp>
      <p:sp>
        <p:nvSpPr>
          <p:cNvPr id="9" name="Text Placeholder 8">
            <a:extLst>
              <a:ext uri="{FF2B5EF4-FFF2-40B4-BE49-F238E27FC236}">
                <a16:creationId xmlns:a16="http://schemas.microsoft.com/office/drawing/2014/main" id="{91B9E2E0-CBBB-744C-9147-3CDF0CBD2E4E}"/>
              </a:ext>
            </a:extLst>
          </p:cNvPr>
          <p:cNvSpPr>
            <a:spLocks noGrp="1"/>
          </p:cNvSpPr>
          <p:nvPr>
            <p:ph type="body" sz="quarter" idx="12"/>
          </p:nvPr>
        </p:nvSpPr>
        <p:spPr>
          <a:xfrm>
            <a:off x="1160369" y="2535206"/>
            <a:ext cx="4112672" cy="3483864"/>
          </a:xfrm>
          <a:prstGeom prst="rect">
            <a:avLst/>
          </a:prstGeom>
        </p:spPr>
        <p:txBody>
          <a:bodyPr lIns="0" tIns="0" rIns="0" bIns="0"/>
          <a:lstStyle>
            <a:lvl1pPr marL="493776" indent="-458788">
              <a:lnSpc>
                <a:spcPct val="100000"/>
              </a:lnSpc>
              <a:buFontTx/>
              <a:buBlip>
                <a:blip r:embed="rId3">
                  <a:extLst>
                    <a:ext uri="{96DAC541-7B7A-43D3-8B79-37D633B846F1}">
                      <asvg:svgBlip xmlns:asvg="http://schemas.microsoft.com/office/drawing/2016/SVG/main" r:embed="rId4"/>
                    </a:ext>
                  </a:extLst>
                </a:blip>
              </a:buBlip>
              <a:tabLst/>
              <a:defRPr lang="en-US" sz="1800" kern="1200" dirty="0">
                <a:solidFill>
                  <a:schemeClr val="bg1"/>
                </a:solidFill>
                <a:latin typeface="+mj-lt"/>
                <a:ea typeface="+mn-ea"/>
                <a:cs typeface="+mn-cs"/>
              </a:defRPr>
            </a:lvl1pPr>
            <a:lvl2pPr marL="58737" indent="0">
              <a:lnSpc>
                <a:spcPct val="100000"/>
              </a:lnSpc>
              <a:buNone/>
              <a:defRPr sz="1800">
                <a:solidFill>
                  <a:schemeClr val="bg1"/>
                </a:solidFill>
                <a:latin typeface="+mj-lt"/>
              </a:defRPr>
            </a:lvl2pPr>
            <a:lvl3pPr marL="457200" indent="-458788">
              <a:lnSpc>
                <a:spcPct val="100000"/>
              </a:lnSpc>
              <a:defRPr sz="1800">
                <a:solidFill>
                  <a:schemeClr val="bg1"/>
                </a:solidFill>
                <a:latin typeface="+mj-lt"/>
              </a:defRPr>
            </a:lvl3pPr>
            <a:lvl4pPr marL="517525" indent="-458788">
              <a:lnSpc>
                <a:spcPct val="100000"/>
              </a:lnSpc>
              <a:defRPr sz="1800">
                <a:solidFill>
                  <a:schemeClr val="bg1"/>
                </a:solidFill>
                <a:latin typeface="+mj-lt"/>
              </a:defRPr>
            </a:lvl4pPr>
            <a:lvl5pPr marL="457200" indent="-458788">
              <a:lnSpc>
                <a:spcPct val="100000"/>
              </a:lnSpc>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2C511643-9BA0-BD42-A880-DC63C2CD862B}"/>
              </a:ext>
            </a:extLst>
          </p:cNvPr>
          <p:cNvCxnSpPr>
            <a:cxnSpLocks/>
          </p:cNvCxnSpPr>
          <p:nvPr userDrawn="1"/>
        </p:nvCxnSpPr>
        <p:spPr>
          <a:xfrm>
            <a:off x="1160368" y="2253093"/>
            <a:ext cx="365760"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F59B8DAE-5621-1C4F-87A0-52E01C24C784}"/>
              </a:ext>
            </a:extLst>
          </p:cNvPr>
          <p:cNvSpPr>
            <a:spLocks noGrp="1"/>
          </p:cNvSpPr>
          <p:nvPr>
            <p:ph type="dt" sz="half" idx="13"/>
          </p:nvPr>
        </p:nvSpPr>
        <p:spPr/>
        <p:txBody>
          <a:bodyPr/>
          <a:lstStyle>
            <a:lvl1pPr>
              <a:defRPr>
                <a:solidFill>
                  <a:schemeClr val="tx2"/>
                </a:solidFill>
              </a:defRPr>
            </a:lvl1pPr>
          </a:lstStyle>
          <a:p>
            <a:r>
              <a:rPr lang="en-US"/>
              <a:t>|</a:t>
            </a:r>
          </a:p>
        </p:txBody>
      </p:sp>
      <p:sp>
        <p:nvSpPr>
          <p:cNvPr id="5" name="Footer Placeholder 4">
            <a:extLst>
              <a:ext uri="{FF2B5EF4-FFF2-40B4-BE49-F238E27FC236}">
                <a16:creationId xmlns:a16="http://schemas.microsoft.com/office/drawing/2014/main" id="{B6B38F7F-F3F7-4A4A-9485-FC877F203FE0}"/>
              </a:ext>
            </a:extLst>
          </p:cNvPr>
          <p:cNvSpPr>
            <a:spLocks noGrp="1"/>
          </p:cNvSpPr>
          <p:nvPr>
            <p:ph type="ftr" sz="quarter" idx="14"/>
          </p:nvPr>
        </p:nvSpPr>
        <p:spPr/>
        <p:txBody>
          <a:bodyPr/>
          <a:lstStyle>
            <a:lvl1pPr>
              <a:defRPr>
                <a:solidFill>
                  <a:schemeClr val="tx2"/>
                </a:solidFill>
              </a:defRPr>
            </a:lvl1p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8" name="Slide Number Placeholder 7">
            <a:extLst>
              <a:ext uri="{FF2B5EF4-FFF2-40B4-BE49-F238E27FC236}">
                <a16:creationId xmlns:a16="http://schemas.microsoft.com/office/drawing/2014/main" id="{28C6AB84-D366-634A-9429-2A6B8A940AE2}"/>
              </a:ext>
            </a:extLst>
          </p:cNvPr>
          <p:cNvSpPr>
            <a:spLocks noGrp="1"/>
          </p:cNvSpPr>
          <p:nvPr>
            <p:ph type="sldNum" sz="quarter" idx="15"/>
          </p:nvPr>
        </p:nvSpPr>
        <p:spPr/>
        <p:txBody>
          <a:bodyPr/>
          <a:lstStyle>
            <a:lvl1pPr>
              <a:defRPr>
                <a:solidFill>
                  <a:schemeClr val="tx2"/>
                </a:solidFill>
              </a:defRPr>
            </a:lvl1pPr>
          </a:lstStyle>
          <a:p>
            <a:fld id="{E1123682-AE52-6D45-865E-F1EB3AE0E340}" type="slidenum">
              <a:rPr lang="en-US" smtClean="0"/>
              <a:pPr/>
              <a:t>‹#›</a:t>
            </a:fld>
            <a:endParaRPr lang="en-US"/>
          </a:p>
        </p:txBody>
      </p:sp>
    </p:spTree>
    <p:extLst>
      <p:ext uri="{BB962C8B-B14F-4D97-AF65-F5344CB8AC3E}">
        <p14:creationId xmlns:p14="http://schemas.microsoft.com/office/powerpoint/2010/main" val="184792539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tatement Slide">
    <p:bg>
      <p:bgPr>
        <a:solidFill>
          <a:srgbClr val="091B2F"/>
        </a:solidFill>
        <a:effectLst/>
      </p:bgPr>
    </p:bg>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3F41D9A4-6646-594E-9436-29D89F0D57CC}"/>
              </a:ext>
            </a:extLst>
          </p:cNvPr>
          <p:cNvPicPr>
            <a:picLocks noChangeAspect="1"/>
          </p:cNvPicPr>
          <p:nvPr userDrawn="1"/>
        </p:nvPicPr>
        <p:blipFill>
          <a:blip r:embed="rId2"/>
          <a:stretch>
            <a:fillRect/>
          </a:stretch>
        </p:blipFill>
        <p:spPr>
          <a:xfrm>
            <a:off x="609600" y="6400491"/>
            <a:ext cx="1600200" cy="276841"/>
          </a:xfrm>
          <a:prstGeom prst="rect">
            <a:avLst/>
          </a:prstGeom>
        </p:spPr>
      </p:pic>
      <p:sp>
        <p:nvSpPr>
          <p:cNvPr id="5" name="Text Placeholder 4">
            <a:extLst>
              <a:ext uri="{FF2B5EF4-FFF2-40B4-BE49-F238E27FC236}">
                <a16:creationId xmlns:a16="http://schemas.microsoft.com/office/drawing/2014/main" id="{13BAF130-ED13-9344-98FE-BA54891F1ADE}"/>
              </a:ext>
            </a:extLst>
          </p:cNvPr>
          <p:cNvSpPr>
            <a:spLocks noGrp="1"/>
          </p:cNvSpPr>
          <p:nvPr>
            <p:ph type="body" sz="quarter" idx="10"/>
          </p:nvPr>
        </p:nvSpPr>
        <p:spPr>
          <a:xfrm>
            <a:off x="2000250" y="1092200"/>
            <a:ext cx="8191500" cy="3962400"/>
          </a:xfrm>
          <a:prstGeom prst="rect">
            <a:avLst/>
          </a:prstGeom>
        </p:spPr>
        <p:txBody>
          <a:bodyPr lIns="0" tIns="0" rIns="0" bIns="0" anchor="ctr"/>
          <a:lstStyle>
            <a:lvl1pPr marL="0" indent="0" algn="ctr">
              <a:buNone/>
              <a:defRPr sz="4000">
                <a:solidFill>
                  <a:schemeClr val="bg1"/>
                </a:solidFill>
                <a:latin typeface="+mj-lt"/>
              </a:defRPr>
            </a:lvl1pPr>
          </a:lstStyle>
          <a:p>
            <a:pPr lvl="0"/>
            <a:r>
              <a:rPr lang="en-US"/>
              <a:t>Click to edit Master text styles</a:t>
            </a:r>
          </a:p>
        </p:txBody>
      </p:sp>
      <p:sp>
        <p:nvSpPr>
          <p:cNvPr id="6" name="Date Placeholder 5">
            <a:extLst>
              <a:ext uri="{FF2B5EF4-FFF2-40B4-BE49-F238E27FC236}">
                <a16:creationId xmlns:a16="http://schemas.microsoft.com/office/drawing/2014/main" id="{FDF9BAB5-D0AE-2045-9A7A-9E865259CF4B}"/>
              </a:ext>
            </a:extLst>
          </p:cNvPr>
          <p:cNvSpPr>
            <a:spLocks noGrp="1"/>
          </p:cNvSpPr>
          <p:nvPr>
            <p:ph type="dt" sz="half" idx="11"/>
          </p:nvPr>
        </p:nvSpPr>
        <p:spPr/>
        <p:txBody>
          <a:bodyPr/>
          <a:lstStyle>
            <a:lvl1pPr>
              <a:defRPr>
                <a:solidFill>
                  <a:schemeClr val="tx2"/>
                </a:solidFill>
              </a:defRPr>
            </a:lvl1pPr>
          </a:lstStyle>
          <a:p>
            <a:r>
              <a:rPr lang="en-US"/>
              <a:t>|</a:t>
            </a:r>
          </a:p>
        </p:txBody>
      </p:sp>
      <p:sp>
        <p:nvSpPr>
          <p:cNvPr id="8" name="Footer Placeholder 7">
            <a:extLst>
              <a:ext uri="{FF2B5EF4-FFF2-40B4-BE49-F238E27FC236}">
                <a16:creationId xmlns:a16="http://schemas.microsoft.com/office/drawing/2014/main" id="{0B5EF92A-27DE-CF44-97FB-26ECB47CC9CF}"/>
              </a:ext>
            </a:extLst>
          </p:cNvPr>
          <p:cNvSpPr>
            <a:spLocks noGrp="1"/>
          </p:cNvSpPr>
          <p:nvPr>
            <p:ph type="ftr" sz="quarter" idx="12"/>
          </p:nvPr>
        </p:nvSpPr>
        <p:spPr/>
        <p:txBody>
          <a:bodyPr/>
          <a:lstStyle>
            <a:lvl1pPr>
              <a:defRPr>
                <a:solidFill>
                  <a:schemeClr val="tx2"/>
                </a:solidFill>
              </a:defRPr>
            </a:lvl1p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9" name="Slide Number Placeholder 8">
            <a:extLst>
              <a:ext uri="{FF2B5EF4-FFF2-40B4-BE49-F238E27FC236}">
                <a16:creationId xmlns:a16="http://schemas.microsoft.com/office/drawing/2014/main" id="{89BC8FB9-39CB-114D-9416-5766AB144632}"/>
              </a:ext>
            </a:extLst>
          </p:cNvPr>
          <p:cNvSpPr>
            <a:spLocks noGrp="1"/>
          </p:cNvSpPr>
          <p:nvPr>
            <p:ph type="sldNum" sz="quarter" idx="13"/>
          </p:nvPr>
        </p:nvSpPr>
        <p:spPr/>
        <p:txBody>
          <a:bodyPr/>
          <a:lstStyle>
            <a:lvl1pPr>
              <a:defRPr>
                <a:solidFill>
                  <a:schemeClr val="tx2"/>
                </a:solidFill>
              </a:defRPr>
            </a:lvl1pPr>
          </a:lstStyle>
          <a:p>
            <a:fld id="{E1123682-AE52-6D45-865E-F1EB3AE0E340}" type="slidenum">
              <a:rPr lang="en-US" smtClean="0"/>
              <a:pPr/>
              <a:t>‹#›</a:t>
            </a:fld>
            <a:endParaRPr lang="en-US"/>
          </a:p>
        </p:txBody>
      </p:sp>
    </p:spTree>
    <p:extLst>
      <p:ext uri="{BB962C8B-B14F-4D97-AF65-F5344CB8AC3E}">
        <p14:creationId xmlns:p14="http://schemas.microsoft.com/office/powerpoint/2010/main" val="190989778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itespace Slide">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21FA801D-4A33-B14A-A7BA-7485AED14A2C}"/>
              </a:ext>
            </a:extLst>
          </p:cNvPr>
          <p:cNvSpPr>
            <a:spLocks noGrp="1"/>
          </p:cNvSpPr>
          <p:nvPr>
            <p:ph type="dt" sz="half" idx="10"/>
          </p:nvPr>
        </p:nvSpPr>
        <p:spPr/>
        <p:txBody>
          <a:bodyPr/>
          <a:lstStyle/>
          <a:p>
            <a:r>
              <a:rPr lang="en-US"/>
              <a:t>|</a:t>
            </a:r>
          </a:p>
        </p:txBody>
      </p:sp>
      <p:sp>
        <p:nvSpPr>
          <p:cNvPr id="7" name="Footer Placeholder 6">
            <a:extLst>
              <a:ext uri="{FF2B5EF4-FFF2-40B4-BE49-F238E27FC236}">
                <a16:creationId xmlns:a16="http://schemas.microsoft.com/office/drawing/2014/main" id="{AFC5E5E4-ACF7-D94F-9030-71350C420C86}"/>
              </a:ext>
            </a:extLst>
          </p:cNvPr>
          <p:cNvSpPr>
            <a:spLocks noGrp="1"/>
          </p:cNvSpPr>
          <p:nvPr>
            <p:ph type="ftr" sz="quarter" idx="11"/>
          </p:nvPr>
        </p:nvSpPr>
        <p:spPr/>
        <p:txBody>
          <a:bodyPr/>
          <a:lstStyle>
            <a:lvl1pPr>
              <a:defRPr baseline="0"/>
            </a:lvl1pPr>
          </a:lstStyle>
          <a:p>
            <a:r>
              <a:rPr lang="en-US" sz="650"/>
              <a:t>© 2022 West Monroe Partners | Reproduction and distribution without West Monroe Partners prior consent is prohibited.</a:t>
            </a:r>
            <a:endParaRPr lang="en-US" sz="1600">
              <a:latin typeface="Segoe UI Light" panose="020B0502040204020203" pitchFamily="34" charset="0"/>
              <a:cs typeface="Segoe UI Light" panose="020B0502040204020203" pitchFamily="34" charset="0"/>
            </a:endParaRPr>
          </a:p>
        </p:txBody>
      </p:sp>
      <p:sp>
        <p:nvSpPr>
          <p:cNvPr id="8" name="Slide Number Placeholder 7">
            <a:extLst>
              <a:ext uri="{FF2B5EF4-FFF2-40B4-BE49-F238E27FC236}">
                <a16:creationId xmlns:a16="http://schemas.microsoft.com/office/drawing/2014/main" id="{3E44780A-4DED-4A4B-9A7E-7E5E187B39D9}"/>
              </a:ext>
            </a:extLst>
          </p:cNvPr>
          <p:cNvSpPr>
            <a:spLocks noGrp="1"/>
          </p:cNvSpPr>
          <p:nvPr>
            <p:ph type="sldNum" sz="quarter" idx="12"/>
          </p:nvPr>
        </p:nvSpPr>
        <p:spPr/>
        <p:txBody>
          <a:bodyPr/>
          <a:lstStyle/>
          <a:p>
            <a:fld id="{E1123682-AE52-6D45-865E-F1EB3AE0E340}" type="slidenum">
              <a:rPr lang="en-US" smtClean="0"/>
              <a:pPr/>
              <a:t>‹#›</a:t>
            </a:fld>
            <a:endParaRPr lang="en-US"/>
          </a:p>
        </p:txBody>
      </p:sp>
    </p:spTree>
    <p:extLst>
      <p:ext uri="{BB962C8B-B14F-4D97-AF65-F5344CB8AC3E}">
        <p14:creationId xmlns:p14="http://schemas.microsoft.com/office/powerpoint/2010/main" val="1256558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3CBECB4A-6775-EF4A-A71C-0BE37A7FB13B}"/>
              </a:ext>
            </a:extLst>
          </p:cNvPr>
          <p:cNvSpPr>
            <a:spLocks noGrp="1"/>
          </p:cNvSpPr>
          <p:nvPr>
            <p:ph type="sldNum" sz="quarter" idx="4"/>
          </p:nvPr>
        </p:nvSpPr>
        <p:spPr>
          <a:xfrm>
            <a:off x="11149152" y="6381335"/>
            <a:ext cx="441186" cy="365125"/>
          </a:xfrm>
          <a:prstGeom prst="rect">
            <a:avLst/>
          </a:prstGeom>
        </p:spPr>
        <p:txBody>
          <a:bodyPr lIns="0" tIns="0" rIns="0" bIns="0" anchor="ctr"/>
          <a:lstStyle>
            <a:lvl1pPr algn="r">
              <a:defRPr sz="900" b="1">
                <a:solidFill>
                  <a:schemeClr val="tx1">
                    <a:lumMod val="60000"/>
                    <a:lumOff val="40000"/>
                  </a:schemeClr>
                </a:solidFill>
              </a:defRPr>
            </a:lvl1pPr>
          </a:lstStyle>
          <a:p>
            <a:fld id="{E1123682-AE52-6D45-865E-F1EB3AE0E340}" type="slidenum">
              <a:rPr lang="en-US" smtClean="0"/>
              <a:pPr/>
              <a:t>‹#›</a:t>
            </a:fld>
            <a:endParaRPr lang="en-US" dirty="0"/>
          </a:p>
        </p:txBody>
      </p:sp>
      <p:sp>
        <p:nvSpPr>
          <p:cNvPr id="12" name="Date Placeholder 7">
            <a:extLst>
              <a:ext uri="{FF2B5EF4-FFF2-40B4-BE49-F238E27FC236}">
                <a16:creationId xmlns:a16="http://schemas.microsoft.com/office/drawing/2014/main" id="{E57AC1FB-BD06-6D4D-89ED-E358FE963B38}"/>
              </a:ext>
            </a:extLst>
          </p:cNvPr>
          <p:cNvSpPr>
            <a:spLocks noGrp="1"/>
          </p:cNvSpPr>
          <p:nvPr>
            <p:ph type="dt" sz="half" idx="2"/>
          </p:nvPr>
        </p:nvSpPr>
        <p:spPr>
          <a:xfrm>
            <a:off x="11149152" y="6381334"/>
            <a:ext cx="203885" cy="365125"/>
          </a:xfrm>
          <a:prstGeom prst="rect">
            <a:avLst/>
          </a:prstGeom>
        </p:spPr>
        <p:txBody>
          <a:bodyPr vert="horz" lIns="91440" tIns="45720" rIns="91440" bIns="45720" rtlCol="0" anchor="ctr"/>
          <a:lstStyle>
            <a:lvl1pPr algn="ctr">
              <a:defRPr sz="1200">
                <a:solidFill>
                  <a:schemeClr val="tx1">
                    <a:lumMod val="60000"/>
                    <a:lumOff val="40000"/>
                  </a:schemeClr>
                </a:solidFill>
                <a:latin typeface="+mj-lt"/>
              </a:defRPr>
            </a:lvl1pPr>
          </a:lstStyle>
          <a:p>
            <a:r>
              <a:rPr lang="en-US"/>
              <a:t>|</a:t>
            </a:r>
            <a:endParaRPr lang="en-US" dirty="0"/>
          </a:p>
        </p:txBody>
      </p:sp>
      <p:pic>
        <p:nvPicPr>
          <p:cNvPr id="9" name="Picture 8" descr="A picture containing drawing&#10;&#10;Description automatically generated">
            <a:extLst>
              <a:ext uri="{FF2B5EF4-FFF2-40B4-BE49-F238E27FC236}">
                <a16:creationId xmlns:a16="http://schemas.microsoft.com/office/drawing/2014/main" id="{11E5ACBC-EA69-1045-9562-52AC1F7B6FEA}"/>
              </a:ext>
            </a:extLst>
          </p:cNvPr>
          <p:cNvPicPr>
            <a:picLocks noChangeAspect="1"/>
          </p:cNvPicPr>
          <p:nvPr userDrawn="1"/>
        </p:nvPicPr>
        <p:blipFill>
          <a:blip r:embed="rId18"/>
          <a:stretch>
            <a:fillRect/>
          </a:stretch>
        </p:blipFill>
        <p:spPr>
          <a:xfrm>
            <a:off x="609600" y="6399501"/>
            <a:ext cx="1600200" cy="278823"/>
          </a:xfrm>
          <a:prstGeom prst="rect">
            <a:avLst/>
          </a:prstGeom>
        </p:spPr>
      </p:pic>
      <p:sp>
        <p:nvSpPr>
          <p:cNvPr id="2" name="Footer Placeholder 1">
            <a:extLst>
              <a:ext uri="{FF2B5EF4-FFF2-40B4-BE49-F238E27FC236}">
                <a16:creationId xmlns:a16="http://schemas.microsoft.com/office/drawing/2014/main" id="{5F2AC189-BAC1-A843-ACD9-8D23EB3CD761}"/>
              </a:ext>
            </a:extLst>
          </p:cNvPr>
          <p:cNvSpPr>
            <a:spLocks noGrp="1"/>
          </p:cNvSpPr>
          <p:nvPr>
            <p:ph type="ftr" sz="quarter" idx="3"/>
          </p:nvPr>
        </p:nvSpPr>
        <p:spPr>
          <a:xfrm>
            <a:off x="6450613" y="6381334"/>
            <a:ext cx="4646478" cy="365125"/>
          </a:xfrm>
          <a:prstGeom prst="rect">
            <a:avLst/>
          </a:prstGeom>
        </p:spPr>
        <p:txBody>
          <a:bodyPr vert="horz" lIns="0" tIns="0" rIns="0" bIns="0" rtlCol="0" anchor="ctr"/>
          <a:lstStyle>
            <a:lvl1pPr algn="r">
              <a:defRPr lang="en-US" sz="650" baseline="0" dirty="0">
                <a:solidFill>
                  <a:schemeClr val="tx1">
                    <a:lumMod val="60000"/>
                    <a:lumOff val="40000"/>
                  </a:schemeClr>
                </a:solidFill>
              </a:defRPr>
            </a:lvl1pPr>
          </a:lstStyle>
          <a:p>
            <a:r>
              <a:rPr lang="en-US" dirty="0"/>
              <a:t>© 2022 West Monroe Partners | Reproduction and distribution without West Monroe Partners prior consent is prohibited.</a:t>
            </a:r>
            <a:endParaRPr lang="en-US" dirty="0">
              <a:latin typeface="Segoe UI Light" panose="020B0502040204020203" pitchFamily="34" charset="0"/>
              <a:cs typeface="Segoe UI Light" panose="020B0502040204020203" pitchFamily="34" charset="0"/>
            </a:endParaRPr>
          </a:p>
        </p:txBody>
      </p:sp>
      <p:sp>
        <p:nvSpPr>
          <p:cNvPr id="5" name="Title Placeholder 4">
            <a:extLst>
              <a:ext uri="{FF2B5EF4-FFF2-40B4-BE49-F238E27FC236}">
                <a16:creationId xmlns:a16="http://schemas.microsoft.com/office/drawing/2014/main" id="{FE67D9D6-64E4-3844-AEF5-93E495E74201}"/>
              </a:ext>
            </a:extLst>
          </p:cNvPr>
          <p:cNvSpPr>
            <a:spLocks noGrp="1"/>
          </p:cNvSpPr>
          <p:nvPr>
            <p:ph type="title"/>
          </p:nvPr>
        </p:nvSpPr>
        <p:spPr>
          <a:xfrm>
            <a:off x="612648" y="612648"/>
            <a:ext cx="10972800" cy="731520"/>
          </a:xfrm>
          <a:prstGeom prst="rect">
            <a:avLst/>
          </a:prstGeom>
        </p:spPr>
        <p:txBody>
          <a:bodyPr vert="horz" lIns="0" tIns="0" rIns="0" bIns="0" rtlCol="0" anchor="b">
            <a:noAutofit/>
          </a:bodyPr>
          <a:lstStyle/>
          <a:p>
            <a:pPr lvl="0"/>
            <a:r>
              <a:rPr lang="en-US"/>
              <a:t>Click to edit Master title style</a:t>
            </a:r>
          </a:p>
        </p:txBody>
      </p:sp>
      <p:sp>
        <p:nvSpPr>
          <p:cNvPr id="6" name="Text Placeholder 5">
            <a:extLst>
              <a:ext uri="{FF2B5EF4-FFF2-40B4-BE49-F238E27FC236}">
                <a16:creationId xmlns:a16="http://schemas.microsoft.com/office/drawing/2014/main" id="{79F20B3D-FAB4-2C45-949D-401B4E5E73B0}"/>
              </a:ext>
            </a:extLst>
          </p:cNvPr>
          <p:cNvSpPr>
            <a:spLocks noGrp="1"/>
          </p:cNvSpPr>
          <p:nvPr>
            <p:ph type="body" idx="1"/>
          </p:nvPr>
        </p:nvSpPr>
        <p:spPr>
          <a:xfrm>
            <a:off x="612648" y="1517904"/>
            <a:ext cx="10972800" cy="464921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7716695"/>
      </p:ext>
    </p:extLst>
  </p:cSld>
  <p:clrMap bg1="lt1" tx1="dk1" bg2="lt2" tx2="dk2" accent1="accent1" accent2="accent2" accent3="accent3" accent4="accent4" accent5="accent5" accent6="accent6" hlink="hlink" folHlink="folHlink"/>
  <p:sldLayoutIdLst>
    <p:sldLayoutId id="2147483670" r:id="rId1"/>
    <p:sldLayoutId id="2147483684" r:id="rId2"/>
    <p:sldLayoutId id="2147483671" r:id="rId3"/>
    <p:sldLayoutId id="2147483672" r:id="rId4"/>
    <p:sldLayoutId id="2147483673" r:id="rId5"/>
    <p:sldLayoutId id="2147483688" r:id="rId6"/>
    <p:sldLayoutId id="2147483674" r:id="rId7"/>
    <p:sldLayoutId id="2147483687" r:id="rId8"/>
    <p:sldLayoutId id="2147483675" r:id="rId9"/>
    <p:sldLayoutId id="2147483682" r:id="rId10"/>
    <p:sldLayoutId id="2147483712" r:id="rId11"/>
    <p:sldLayoutId id="2147483700" r:id="rId12"/>
    <p:sldLayoutId id="2147483714" r:id="rId13"/>
    <p:sldLayoutId id="2147483715" r:id="rId14"/>
    <p:sldLayoutId id="2147483727" r:id="rId15"/>
    <p:sldLayoutId id="2147483728" r:id="rId16"/>
  </p:sldLayoutIdLst>
  <p:hf hdr="0"/>
  <p:txStyles>
    <p:titleStyle>
      <a:lvl1pPr algn="l" defTabSz="914400" rtl="0" eaLnBrk="1" latinLnBrk="0" hangingPunct="1">
        <a:lnSpc>
          <a:spcPct val="100000"/>
        </a:lnSpc>
        <a:spcBef>
          <a:spcPct val="0"/>
        </a:spcBef>
        <a:buNone/>
        <a:defRPr lang="en-US" sz="2000" b="0" kern="1200" smtClean="0">
          <a:solidFill>
            <a:schemeClr val="bg2"/>
          </a:solidFill>
          <a:latin typeface="+mn-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500" kern="1200" dirty="0" smtClean="0">
          <a:solidFill>
            <a:schemeClr val="tx1"/>
          </a:solidFill>
          <a:latin typeface="+mn-lt"/>
          <a:ea typeface="+mn-ea"/>
          <a:cs typeface="+mn-cs"/>
        </a:defRPr>
      </a:lvl1pPr>
      <a:lvl2pPr marL="230188" indent="-219075" algn="l" defTabSz="914400" rtl="0" eaLnBrk="1" latinLnBrk="0" hangingPunct="1">
        <a:lnSpc>
          <a:spcPct val="100000"/>
        </a:lnSpc>
        <a:spcBef>
          <a:spcPts val="0"/>
        </a:spcBef>
        <a:spcAft>
          <a:spcPts val="600"/>
        </a:spcAft>
        <a:buFont typeface="Arial" panose="020B0604020202020204" pitchFamily="34" charset="0"/>
        <a:buChar char="•"/>
        <a:tabLst/>
        <a:defRPr lang="en-US" sz="1500" kern="1200" dirty="0" smtClean="0">
          <a:solidFill>
            <a:schemeClr val="tx1"/>
          </a:solidFill>
          <a:latin typeface="+mn-lt"/>
          <a:ea typeface="+mn-ea"/>
          <a:cs typeface="+mn-cs"/>
        </a:defRPr>
      </a:lvl2pPr>
      <a:lvl3pPr marL="460375" indent="-230188" algn="l" defTabSz="914400" rtl="0" eaLnBrk="1" latinLnBrk="0" hangingPunct="1">
        <a:lnSpc>
          <a:spcPct val="100000"/>
        </a:lnSpc>
        <a:spcBef>
          <a:spcPts val="0"/>
        </a:spcBef>
        <a:spcAft>
          <a:spcPts val="600"/>
        </a:spcAft>
        <a:buFont typeface="Arial" panose="020B0604020202020204" pitchFamily="34" charset="0"/>
        <a:buChar char="•"/>
        <a:tabLst/>
        <a:defRPr lang="en-US" sz="1500" b="0" kern="1200" dirty="0" smtClean="0">
          <a:solidFill>
            <a:schemeClr val="tx1"/>
          </a:solidFill>
          <a:latin typeface="+mn-lt"/>
          <a:ea typeface="+mn-ea"/>
          <a:cs typeface="+mn-cs"/>
        </a:defRPr>
      </a:lvl3pPr>
      <a:lvl4pPr marL="11113" indent="0" algn="l" defTabSz="914400" rtl="0" eaLnBrk="1" latinLnBrk="0" hangingPunct="1">
        <a:lnSpc>
          <a:spcPct val="100000"/>
        </a:lnSpc>
        <a:spcBef>
          <a:spcPts val="600"/>
        </a:spcBef>
        <a:buFont typeface="Arial" panose="020B0604020202020204" pitchFamily="34" charset="0"/>
        <a:buNone/>
        <a:tabLst/>
        <a:defRPr lang="en-US" sz="1500" b="1" kern="1200" dirty="0" smtClean="0">
          <a:solidFill>
            <a:schemeClr val="bg2"/>
          </a:solidFill>
          <a:latin typeface="+mn-lt"/>
          <a:ea typeface="+mn-ea"/>
          <a:cs typeface="+mn-cs"/>
        </a:defRPr>
      </a:lvl4pPr>
      <a:lvl5pPr marL="460375" indent="-230188" algn="l" defTabSz="914400" rtl="0" eaLnBrk="1" latinLnBrk="0" hangingPunct="1">
        <a:lnSpc>
          <a:spcPct val="100000"/>
        </a:lnSpc>
        <a:spcBef>
          <a:spcPts val="500"/>
        </a:spcBef>
        <a:buFont typeface="Arial" panose="020B0604020202020204" pitchFamily="34" charset="0"/>
        <a:buChar char="•"/>
        <a:tabLst/>
        <a:defRPr lang="en-US" sz="15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8" userDrawn="1">
          <p15:clr>
            <a:srgbClr val="F26B43"/>
          </p15:clr>
        </p15:guide>
        <p15:guide id="2" pos="7301" userDrawn="1">
          <p15:clr>
            <a:srgbClr val="F26B43"/>
          </p15:clr>
        </p15:guide>
        <p15:guide id="3" pos="382" userDrawn="1">
          <p15:clr>
            <a:srgbClr val="F26B43"/>
          </p15:clr>
        </p15:guide>
        <p15:guide id="4" orient="horz" pos="947" userDrawn="1">
          <p15:clr>
            <a:srgbClr val="F26B43"/>
          </p15:clr>
        </p15:guide>
        <p15:guide id="5" orient="horz" pos="388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image" Target="../media/image41.tif"/><Relationship Id="rId21" Type="http://schemas.openxmlformats.org/officeDocument/2006/relationships/image" Target="../media/image23.png"/><Relationship Id="rId34" Type="http://schemas.openxmlformats.org/officeDocument/2006/relationships/image" Target="../media/image36.png"/><Relationship Id="rId42" Type="http://schemas.openxmlformats.org/officeDocument/2006/relationships/image" Target="../media/image44.png"/><Relationship Id="rId47" Type="http://schemas.openxmlformats.org/officeDocument/2006/relationships/image" Target="../media/image49.png"/><Relationship Id="rId50" Type="http://schemas.openxmlformats.org/officeDocument/2006/relationships/image" Target="../media/image52.png"/><Relationship Id="rId55" Type="http://schemas.openxmlformats.org/officeDocument/2006/relationships/image" Target="../media/image57.png"/><Relationship Id="rId7" Type="http://schemas.openxmlformats.org/officeDocument/2006/relationships/image" Target="../media/image9.png"/><Relationship Id="rId2" Type="http://schemas.openxmlformats.org/officeDocument/2006/relationships/notesSlide" Target="../notesSlides/notesSlide1.xml"/><Relationship Id="rId16" Type="http://schemas.openxmlformats.org/officeDocument/2006/relationships/image" Target="../media/image18.png"/><Relationship Id="rId29" Type="http://schemas.openxmlformats.org/officeDocument/2006/relationships/image" Target="../media/image31.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37" Type="http://schemas.openxmlformats.org/officeDocument/2006/relationships/image" Target="../media/image39.png"/><Relationship Id="rId40" Type="http://schemas.openxmlformats.org/officeDocument/2006/relationships/image" Target="../media/image42.png"/><Relationship Id="rId45" Type="http://schemas.openxmlformats.org/officeDocument/2006/relationships/image" Target="../media/image47.png"/><Relationship Id="rId53" Type="http://schemas.openxmlformats.org/officeDocument/2006/relationships/image" Target="../media/image55.png"/><Relationship Id="rId5" Type="http://schemas.openxmlformats.org/officeDocument/2006/relationships/image" Target="../media/image7.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7.png"/><Relationship Id="rId43" Type="http://schemas.openxmlformats.org/officeDocument/2006/relationships/image" Target="../media/image45.png"/><Relationship Id="rId48" Type="http://schemas.openxmlformats.org/officeDocument/2006/relationships/image" Target="../media/image50.png"/><Relationship Id="rId56" Type="http://schemas.openxmlformats.org/officeDocument/2006/relationships/image" Target="../media/image58.png"/><Relationship Id="rId8" Type="http://schemas.openxmlformats.org/officeDocument/2006/relationships/image" Target="../media/image10.png"/><Relationship Id="rId51" Type="http://schemas.openxmlformats.org/officeDocument/2006/relationships/image" Target="../media/image53.png"/><Relationship Id="rId3" Type="http://schemas.openxmlformats.org/officeDocument/2006/relationships/image" Target="../media/image5.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tif"/><Relationship Id="rId46" Type="http://schemas.openxmlformats.org/officeDocument/2006/relationships/image" Target="../media/image48.png"/><Relationship Id="rId20" Type="http://schemas.openxmlformats.org/officeDocument/2006/relationships/image" Target="../media/image22.png"/><Relationship Id="rId41" Type="http://schemas.openxmlformats.org/officeDocument/2006/relationships/image" Target="../media/image43.png"/><Relationship Id="rId54" Type="http://schemas.openxmlformats.org/officeDocument/2006/relationships/image" Target="../media/image56.png"/><Relationship Id="rId1" Type="http://schemas.openxmlformats.org/officeDocument/2006/relationships/slideLayout" Target="../slideLayouts/slideLayout16.xml"/><Relationship Id="rId6" Type="http://schemas.openxmlformats.org/officeDocument/2006/relationships/image" Target="../media/image8.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png"/><Relationship Id="rId49" Type="http://schemas.openxmlformats.org/officeDocument/2006/relationships/image" Target="../media/image51.png"/><Relationship Id="rId57" Type="http://schemas.openxmlformats.org/officeDocument/2006/relationships/image" Target="../media/image59.png"/><Relationship Id="rId10" Type="http://schemas.openxmlformats.org/officeDocument/2006/relationships/image" Target="../media/image12.png"/><Relationship Id="rId31" Type="http://schemas.openxmlformats.org/officeDocument/2006/relationships/image" Target="../media/image33.png"/><Relationship Id="rId44" Type="http://schemas.openxmlformats.org/officeDocument/2006/relationships/image" Target="../media/image46.png"/><Relationship Id="rId52" Type="http://schemas.openxmlformats.org/officeDocument/2006/relationships/image" Target="../media/image5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hyperlink" Target="https://www.linkedin.com/in/danielmallott" TargetMode="External"/><Relationship Id="rId4" Type="http://schemas.openxmlformats.org/officeDocument/2006/relationships/hyperlink" Target="https://github.com/danielmallott"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465AD2-7C74-C049-A5CC-2EE4F58D102F}"/>
              </a:ext>
            </a:extLst>
          </p:cNvPr>
          <p:cNvSpPr>
            <a:spLocks noGrp="1"/>
          </p:cNvSpPr>
          <p:nvPr>
            <p:ph type="ctrTitle"/>
          </p:nvPr>
        </p:nvSpPr>
        <p:spPr/>
        <p:txBody>
          <a:bodyPr/>
          <a:lstStyle/>
          <a:p>
            <a:r>
              <a:rPr lang="en-US" dirty="0"/>
              <a:t>Why Am I Always Late? Or Is It Early?</a:t>
            </a:r>
            <a:br>
              <a:rPr lang="en-US" dirty="0"/>
            </a:br>
            <a:r>
              <a:rPr lang="en-US" dirty="0"/>
              <a:t>Why Are Dates So Hard?	</a:t>
            </a:r>
          </a:p>
        </p:txBody>
      </p:sp>
      <p:sp>
        <p:nvSpPr>
          <p:cNvPr id="7" name="Subtitle 6">
            <a:extLst>
              <a:ext uri="{FF2B5EF4-FFF2-40B4-BE49-F238E27FC236}">
                <a16:creationId xmlns:a16="http://schemas.microsoft.com/office/drawing/2014/main" id="{CA9DF9F0-C484-6544-86F0-D3BE14CB7871}"/>
              </a:ext>
            </a:extLst>
          </p:cNvPr>
          <p:cNvSpPr>
            <a:spLocks noGrp="1"/>
          </p:cNvSpPr>
          <p:nvPr>
            <p:ph type="subTitle" idx="1"/>
          </p:nvPr>
        </p:nvSpPr>
        <p:spPr/>
        <p:txBody>
          <a:bodyPr/>
          <a:lstStyle/>
          <a:p>
            <a:r>
              <a:rPr lang="en-US" dirty="0"/>
              <a:t>Dan Mallott</a:t>
            </a:r>
          </a:p>
        </p:txBody>
      </p:sp>
    </p:spTree>
    <p:extLst>
      <p:ext uri="{BB962C8B-B14F-4D97-AF65-F5344CB8AC3E}">
        <p14:creationId xmlns:p14="http://schemas.microsoft.com/office/powerpoint/2010/main" val="1845844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55444E-C675-88D6-18D8-975E69AC7A9C}"/>
              </a:ext>
            </a:extLst>
          </p:cNvPr>
          <p:cNvSpPr>
            <a:spLocks noGrp="1"/>
          </p:cNvSpPr>
          <p:nvPr>
            <p:ph type="body" sz="quarter" idx="10"/>
          </p:nvPr>
        </p:nvSpPr>
        <p:spPr/>
        <p:txBody>
          <a:bodyPr/>
          <a:lstStyle/>
          <a:p>
            <a:r>
              <a:rPr lang="en-US" dirty="0"/>
              <a:t>This is terrible, right?</a:t>
            </a:r>
          </a:p>
        </p:txBody>
      </p:sp>
      <p:sp>
        <p:nvSpPr>
          <p:cNvPr id="3" name="Date Placeholder 2">
            <a:extLst>
              <a:ext uri="{FF2B5EF4-FFF2-40B4-BE49-F238E27FC236}">
                <a16:creationId xmlns:a16="http://schemas.microsoft.com/office/drawing/2014/main" id="{782A30EB-5DAE-BABC-9558-E837E70E3566}"/>
              </a:ext>
            </a:extLst>
          </p:cNvPr>
          <p:cNvSpPr>
            <a:spLocks noGrp="1"/>
          </p:cNvSpPr>
          <p:nvPr>
            <p:ph type="dt" sz="half" idx="11"/>
          </p:nvPr>
        </p:nvSpPr>
        <p:spPr/>
        <p:txBody>
          <a:bodyPr/>
          <a:lstStyle/>
          <a:p>
            <a:r>
              <a:rPr lang="en-US"/>
              <a:t>|</a:t>
            </a:r>
          </a:p>
        </p:txBody>
      </p:sp>
      <p:sp>
        <p:nvSpPr>
          <p:cNvPr id="4" name="Footer Placeholder 3">
            <a:extLst>
              <a:ext uri="{FF2B5EF4-FFF2-40B4-BE49-F238E27FC236}">
                <a16:creationId xmlns:a16="http://schemas.microsoft.com/office/drawing/2014/main" id="{7DFAE282-30FC-B5B6-7C74-92DFF6F84D9C}"/>
              </a:ext>
            </a:extLst>
          </p:cNvPr>
          <p:cNvSpPr>
            <a:spLocks noGrp="1"/>
          </p:cNvSpPr>
          <p:nvPr>
            <p:ph type="ftr" sz="quarter" idx="12"/>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A2DA2803-167B-C8FC-73B4-967FBF36CF23}"/>
              </a:ext>
            </a:extLst>
          </p:cNvPr>
          <p:cNvSpPr>
            <a:spLocks noGrp="1"/>
          </p:cNvSpPr>
          <p:nvPr>
            <p:ph type="sldNum" sz="quarter" idx="13"/>
          </p:nvPr>
        </p:nvSpPr>
        <p:spPr/>
        <p:txBody>
          <a:bodyPr/>
          <a:lstStyle/>
          <a:p>
            <a:fld id="{E1123682-AE52-6D45-865E-F1EB3AE0E340}" type="slidenum">
              <a:rPr lang="en-US" smtClean="0"/>
              <a:pPr/>
              <a:t>10</a:t>
            </a:fld>
            <a:endParaRPr lang="en-US"/>
          </a:p>
        </p:txBody>
      </p:sp>
    </p:spTree>
    <p:extLst>
      <p:ext uri="{BB962C8B-B14F-4D97-AF65-F5344CB8AC3E}">
        <p14:creationId xmlns:p14="http://schemas.microsoft.com/office/powerpoint/2010/main" val="544527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2E8556-E28B-0D53-280F-8814B3C9B139}"/>
              </a:ext>
            </a:extLst>
          </p:cNvPr>
          <p:cNvSpPr>
            <a:spLocks noGrp="1"/>
          </p:cNvSpPr>
          <p:nvPr>
            <p:ph type="body" sz="quarter" idx="10"/>
          </p:nvPr>
        </p:nvSpPr>
        <p:spPr/>
        <p:txBody>
          <a:bodyPr/>
          <a:lstStyle/>
          <a:p>
            <a:r>
              <a:rPr lang="en-US" dirty="0"/>
              <a:t>Just store everything in UTC – that will fix it, right?</a:t>
            </a:r>
          </a:p>
        </p:txBody>
      </p:sp>
      <p:sp>
        <p:nvSpPr>
          <p:cNvPr id="3" name="Date Placeholder 2">
            <a:extLst>
              <a:ext uri="{FF2B5EF4-FFF2-40B4-BE49-F238E27FC236}">
                <a16:creationId xmlns:a16="http://schemas.microsoft.com/office/drawing/2014/main" id="{B6D11AA7-F1CA-5C63-27F3-A7E241B6B648}"/>
              </a:ext>
            </a:extLst>
          </p:cNvPr>
          <p:cNvSpPr>
            <a:spLocks noGrp="1"/>
          </p:cNvSpPr>
          <p:nvPr>
            <p:ph type="dt" sz="half" idx="11"/>
          </p:nvPr>
        </p:nvSpPr>
        <p:spPr/>
        <p:txBody>
          <a:bodyPr/>
          <a:lstStyle/>
          <a:p>
            <a:r>
              <a:rPr lang="en-US"/>
              <a:t>|</a:t>
            </a:r>
          </a:p>
        </p:txBody>
      </p:sp>
      <p:sp>
        <p:nvSpPr>
          <p:cNvPr id="4" name="Footer Placeholder 3">
            <a:extLst>
              <a:ext uri="{FF2B5EF4-FFF2-40B4-BE49-F238E27FC236}">
                <a16:creationId xmlns:a16="http://schemas.microsoft.com/office/drawing/2014/main" id="{644A899A-7AEF-7ACF-4A64-2B79FCC61C90}"/>
              </a:ext>
            </a:extLst>
          </p:cNvPr>
          <p:cNvSpPr>
            <a:spLocks noGrp="1"/>
          </p:cNvSpPr>
          <p:nvPr>
            <p:ph type="ftr" sz="quarter" idx="12"/>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F6DF6018-519B-751D-DF93-F426E0774A3F}"/>
              </a:ext>
            </a:extLst>
          </p:cNvPr>
          <p:cNvSpPr>
            <a:spLocks noGrp="1"/>
          </p:cNvSpPr>
          <p:nvPr>
            <p:ph type="sldNum" sz="quarter" idx="13"/>
          </p:nvPr>
        </p:nvSpPr>
        <p:spPr/>
        <p:txBody>
          <a:bodyPr/>
          <a:lstStyle/>
          <a:p>
            <a:fld id="{E1123682-AE52-6D45-865E-F1EB3AE0E340}" type="slidenum">
              <a:rPr lang="en-US" smtClean="0"/>
              <a:pPr/>
              <a:t>11</a:t>
            </a:fld>
            <a:endParaRPr lang="en-US"/>
          </a:p>
        </p:txBody>
      </p:sp>
    </p:spTree>
    <p:extLst>
      <p:ext uri="{BB962C8B-B14F-4D97-AF65-F5344CB8AC3E}">
        <p14:creationId xmlns:p14="http://schemas.microsoft.com/office/powerpoint/2010/main" val="3983854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FF79ED-9CFD-771F-BEEC-BB9C98C933C1}"/>
              </a:ext>
            </a:extLst>
          </p:cNvPr>
          <p:cNvSpPr>
            <a:spLocks noGrp="1"/>
          </p:cNvSpPr>
          <p:nvPr>
            <p:ph type="body" sz="quarter" idx="10"/>
          </p:nvPr>
        </p:nvSpPr>
        <p:spPr/>
        <p:txBody>
          <a:bodyPr/>
          <a:lstStyle/>
          <a:p>
            <a:r>
              <a:rPr lang="en-US" dirty="0"/>
              <a:t>Well, kind of…</a:t>
            </a:r>
          </a:p>
        </p:txBody>
      </p:sp>
      <p:sp>
        <p:nvSpPr>
          <p:cNvPr id="3" name="Date Placeholder 2">
            <a:extLst>
              <a:ext uri="{FF2B5EF4-FFF2-40B4-BE49-F238E27FC236}">
                <a16:creationId xmlns:a16="http://schemas.microsoft.com/office/drawing/2014/main" id="{CEA6E1A6-24A7-746B-8D41-DD1703BB908C}"/>
              </a:ext>
            </a:extLst>
          </p:cNvPr>
          <p:cNvSpPr>
            <a:spLocks noGrp="1"/>
          </p:cNvSpPr>
          <p:nvPr>
            <p:ph type="dt" sz="half" idx="11"/>
          </p:nvPr>
        </p:nvSpPr>
        <p:spPr/>
        <p:txBody>
          <a:bodyPr/>
          <a:lstStyle/>
          <a:p>
            <a:r>
              <a:rPr lang="en-US"/>
              <a:t>|</a:t>
            </a:r>
          </a:p>
        </p:txBody>
      </p:sp>
      <p:sp>
        <p:nvSpPr>
          <p:cNvPr id="4" name="Footer Placeholder 3">
            <a:extLst>
              <a:ext uri="{FF2B5EF4-FFF2-40B4-BE49-F238E27FC236}">
                <a16:creationId xmlns:a16="http://schemas.microsoft.com/office/drawing/2014/main" id="{EBBAB6DB-2A5F-718C-A17F-6063FE8E0872}"/>
              </a:ext>
            </a:extLst>
          </p:cNvPr>
          <p:cNvSpPr>
            <a:spLocks noGrp="1"/>
          </p:cNvSpPr>
          <p:nvPr>
            <p:ph type="ftr" sz="quarter" idx="12"/>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85BB854C-B191-6D1C-C6DB-66BD6EB51ED7}"/>
              </a:ext>
            </a:extLst>
          </p:cNvPr>
          <p:cNvSpPr>
            <a:spLocks noGrp="1"/>
          </p:cNvSpPr>
          <p:nvPr>
            <p:ph type="sldNum" sz="quarter" idx="13"/>
          </p:nvPr>
        </p:nvSpPr>
        <p:spPr/>
        <p:txBody>
          <a:bodyPr/>
          <a:lstStyle/>
          <a:p>
            <a:fld id="{E1123682-AE52-6D45-865E-F1EB3AE0E340}" type="slidenum">
              <a:rPr lang="en-US" smtClean="0"/>
              <a:pPr/>
              <a:t>12</a:t>
            </a:fld>
            <a:endParaRPr lang="en-US"/>
          </a:p>
        </p:txBody>
      </p:sp>
    </p:spTree>
    <p:extLst>
      <p:ext uri="{BB962C8B-B14F-4D97-AF65-F5344CB8AC3E}">
        <p14:creationId xmlns:p14="http://schemas.microsoft.com/office/powerpoint/2010/main" val="298150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53EB50-BB63-2928-4C8A-44CC49022AD9}"/>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3E5ECAB0-6434-8AA5-1097-823B04D94018}"/>
              </a:ext>
            </a:extLst>
          </p:cNvPr>
          <p:cNvSpPr>
            <a:spLocks noGrp="1"/>
          </p:cNvSpPr>
          <p:nvPr>
            <p:ph type="title"/>
          </p:nvPr>
        </p:nvSpPr>
        <p:spPr/>
        <p:txBody>
          <a:bodyPr/>
          <a:lstStyle/>
          <a:p>
            <a:r>
              <a:rPr lang="en-US" sz="4400" dirty="0"/>
              <a:t>Storing Dates in UTC</a:t>
            </a:r>
          </a:p>
        </p:txBody>
      </p:sp>
      <p:sp>
        <p:nvSpPr>
          <p:cNvPr id="5" name="Date Placeholder 4">
            <a:extLst>
              <a:ext uri="{FF2B5EF4-FFF2-40B4-BE49-F238E27FC236}">
                <a16:creationId xmlns:a16="http://schemas.microsoft.com/office/drawing/2014/main" id="{8B2133D0-D7D8-EEE3-F8F2-96F009A9410C}"/>
              </a:ext>
            </a:extLst>
          </p:cNvPr>
          <p:cNvSpPr>
            <a:spLocks noGrp="1"/>
          </p:cNvSpPr>
          <p:nvPr>
            <p:ph type="dt" sz="half" idx="16"/>
          </p:nvPr>
        </p:nvSpPr>
        <p:spPr/>
        <p:txBody>
          <a:bodyPr/>
          <a:lstStyle/>
          <a:p>
            <a:r>
              <a:rPr lang="en-US"/>
              <a:t>|</a:t>
            </a:r>
            <a:endParaRPr lang="en-US" dirty="0"/>
          </a:p>
        </p:txBody>
      </p:sp>
      <p:sp>
        <p:nvSpPr>
          <p:cNvPr id="6" name="Footer Placeholder 5">
            <a:extLst>
              <a:ext uri="{FF2B5EF4-FFF2-40B4-BE49-F238E27FC236}">
                <a16:creationId xmlns:a16="http://schemas.microsoft.com/office/drawing/2014/main" id="{6519E7CA-ACCC-619B-122A-081104C66076}"/>
              </a:ext>
            </a:extLst>
          </p:cNvPr>
          <p:cNvSpPr>
            <a:spLocks noGrp="1"/>
          </p:cNvSpPr>
          <p:nvPr>
            <p:ph type="ftr" sz="quarter" idx="17"/>
          </p:nvPr>
        </p:nvSpPr>
        <p:spPr/>
        <p:txBody>
          <a:bodyPr/>
          <a:lstStyle/>
          <a:p>
            <a:r>
              <a:rPr lang="en-US"/>
              <a:t>© 2022 West Monroe Partners | Reproduction and distribution without West Monroe Partners prior consent is prohibited.</a:t>
            </a:r>
            <a:endParaRPr lang="en-US" dirty="0">
              <a:latin typeface="Segoe UI Light" panose="020B0502040204020203" pitchFamily="34" charset="0"/>
              <a:cs typeface="Segoe UI Light" panose="020B0502040204020203" pitchFamily="34" charset="0"/>
            </a:endParaRPr>
          </a:p>
        </p:txBody>
      </p:sp>
      <p:sp>
        <p:nvSpPr>
          <p:cNvPr id="7" name="Slide Number Placeholder 6">
            <a:extLst>
              <a:ext uri="{FF2B5EF4-FFF2-40B4-BE49-F238E27FC236}">
                <a16:creationId xmlns:a16="http://schemas.microsoft.com/office/drawing/2014/main" id="{06761170-8628-C80E-D38D-459BAC20B3DB}"/>
              </a:ext>
            </a:extLst>
          </p:cNvPr>
          <p:cNvSpPr>
            <a:spLocks noGrp="1"/>
          </p:cNvSpPr>
          <p:nvPr>
            <p:ph type="sldNum" sz="quarter" idx="18"/>
          </p:nvPr>
        </p:nvSpPr>
        <p:spPr/>
        <p:txBody>
          <a:bodyPr/>
          <a:lstStyle/>
          <a:p>
            <a:fld id="{E1123682-AE52-6D45-865E-F1EB3AE0E340}" type="slidenum">
              <a:rPr lang="en-US" smtClean="0"/>
              <a:pPr/>
              <a:t>13</a:t>
            </a:fld>
            <a:endParaRPr lang="en-US" dirty="0"/>
          </a:p>
        </p:txBody>
      </p:sp>
      <p:sp>
        <p:nvSpPr>
          <p:cNvPr id="8" name="Rectangle 7">
            <a:extLst>
              <a:ext uri="{FF2B5EF4-FFF2-40B4-BE49-F238E27FC236}">
                <a16:creationId xmlns:a16="http://schemas.microsoft.com/office/drawing/2014/main" id="{5D92C42C-75A0-DAF4-C435-9FEB03AC3920}"/>
              </a:ext>
            </a:extLst>
          </p:cNvPr>
          <p:cNvSpPr>
            <a:spLocks noChangeArrowheads="1"/>
          </p:cNvSpPr>
          <p:nvPr/>
        </p:nvSpPr>
        <p:spPr bwMode="auto">
          <a:xfrm>
            <a:off x="624969" y="1645920"/>
            <a:ext cx="5391551" cy="544025"/>
          </a:xfrm>
          <a:prstGeom prst="rect">
            <a:avLst/>
          </a:prstGeom>
          <a:solidFill>
            <a:schemeClr val="bg2"/>
          </a:solidFill>
          <a:ln>
            <a:noFill/>
          </a:ln>
          <a:effectLst>
            <a:outerShdw dist="88900" dir="2700000" algn="tl" rotWithShape="0">
              <a:schemeClr val="tx2"/>
            </a:outerShdw>
          </a:effectLst>
        </p:spPr>
        <p:style>
          <a:lnRef idx="2">
            <a:schemeClr val="accent6">
              <a:shade val="50000"/>
            </a:schemeClr>
          </a:lnRef>
          <a:fillRef idx="1">
            <a:schemeClr val="accent6"/>
          </a:fillRef>
          <a:effectRef idx="0">
            <a:schemeClr val="accent6"/>
          </a:effectRef>
          <a:fontRef idx="minor">
            <a:schemeClr val="lt1"/>
          </a:fontRef>
        </p:style>
        <p:txBody>
          <a:bodyPr lIns="91440" tIns="105508" rIns="91440" bIns="105508" anchor="ctr"/>
          <a:lstStyle/>
          <a:p>
            <a:pPr algn="ctr"/>
            <a:r>
              <a:rPr lang="en-GB" sz="3600" b="1" dirty="0">
                <a:ea typeface="+mn-lt"/>
                <a:cs typeface="+mn-lt"/>
              </a:rPr>
              <a:t>Past Dates</a:t>
            </a:r>
            <a:endParaRPr lang="en-US" sz="4000" dirty="0"/>
          </a:p>
        </p:txBody>
      </p:sp>
      <p:sp>
        <p:nvSpPr>
          <p:cNvPr id="9" name="Rectangle 8">
            <a:extLst>
              <a:ext uri="{FF2B5EF4-FFF2-40B4-BE49-F238E27FC236}">
                <a16:creationId xmlns:a16="http://schemas.microsoft.com/office/drawing/2014/main" id="{FB289E79-88A8-86BC-90EA-797F911814C0}"/>
              </a:ext>
            </a:extLst>
          </p:cNvPr>
          <p:cNvSpPr>
            <a:spLocks noChangeArrowheads="1"/>
          </p:cNvSpPr>
          <p:nvPr/>
        </p:nvSpPr>
        <p:spPr bwMode="auto">
          <a:xfrm>
            <a:off x="609600" y="2366772"/>
            <a:ext cx="5416210" cy="3628098"/>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lIns="91440" tIns="105508" rIns="91440" bIns="105508" anchor="t"/>
          <a:lstStyle/>
          <a:p>
            <a:pPr marL="285750" indent="-285750">
              <a:buFont typeface="Arial" panose="020B0604020202020204" pitchFamily="34" charset="0"/>
              <a:buChar char="•"/>
            </a:pPr>
            <a:r>
              <a:rPr lang="en-US" dirty="0"/>
              <a:t>Storing historical dates as UTC is generally accepted to be the best practice. If you want to (reliably) display the time as it was at that moment, strongly consider also storing the offset (and potentially the entire local time)</a:t>
            </a:r>
          </a:p>
          <a:p>
            <a:pPr marL="285750" indent="-285750">
              <a:buFont typeface="Arial" panose="020B0604020202020204" pitchFamily="34" charset="0"/>
              <a:buChar char="•"/>
            </a:pPr>
            <a:r>
              <a:rPr lang="en-US" dirty="0"/>
              <a:t>NOTE: Not the </a:t>
            </a:r>
            <a:r>
              <a:rPr lang="en-US" i="1" dirty="0"/>
              <a:t>time zone name </a:t>
            </a:r>
            <a:r>
              <a:rPr lang="en-US" dirty="0"/>
              <a:t>– this might be meaningless over time</a:t>
            </a:r>
          </a:p>
          <a:p>
            <a:pPr marL="285750" indent="-285750">
              <a:buFont typeface="Arial"/>
              <a:buChar char="•"/>
            </a:pPr>
            <a:endParaRPr lang="en-US" dirty="0">
              <a:cs typeface="Calibri" panose="020F0502020204030204"/>
            </a:endParaRPr>
          </a:p>
          <a:p>
            <a:endParaRPr lang="en-US" dirty="0">
              <a:cs typeface="Calibri" panose="020F0502020204030204"/>
            </a:endParaRPr>
          </a:p>
          <a:p>
            <a:pPr marL="285750" indent="-285750">
              <a:buFont typeface="Arial"/>
              <a:buChar char="•"/>
            </a:pPr>
            <a:endParaRPr lang="en-US" dirty="0">
              <a:cs typeface="Calibri" panose="020F0502020204030204"/>
            </a:endParaRPr>
          </a:p>
        </p:txBody>
      </p:sp>
      <p:sp>
        <p:nvSpPr>
          <p:cNvPr id="10" name="Rectangle 9">
            <a:extLst>
              <a:ext uri="{FF2B5EF4-FFF2-40B4-BE49-F238E27FC236}">
                <a16:creationId xmlns:a16="http://schemas.microsoft.com/office/drawing/2014/main" id="{BAC634E4-40F9-0F7A-76CF-2A5274273E4C}"/>
              </a:ext>
            </a:extLst>
          </p:cNvPr>
          <p:cNvSpPr>
            <a:spLocks noChangeArrowheads="1"/>
          </p:cNvSpPr>
          <p:nvPr/>
        </p:nvSpPr>
        <p:spPr bwMode="auto">
          <a:xfrm>
            <a:off x="6156900" y="2366772"/>
            <a:ext cx="5433437" cy="3628098"/>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lIns="91440" tIns="105508" rIns="91440" bIns="105508" anchor="t"/>
          <a:lstStyle/>
          <a:p>
            <a:pPr marL="285750" indent="-285750">
              <a:buFont typeface="Arial" panose="020B0604020202020204" pitchFamily="34" charset="0"/>
              <a:buChar char="•"/>
            </a:pPr>
            <a:r>
              <a:rPr lang="en-US" dirty="0"/>
              <a:t>Storing future dates as UTC is a recipe for more problems, especially where user input is concerned, even if you store the intended offset – because time zones do change. What happens when the US Congress switches when Daylight Saving Time begins and ends again? Your carefully crafted future time will now be off by one hour…</a:t>
            </a:r>
          </a:p>
          <a:p>
            <a:pPr marL="285750" indent="-285750">
              <a:buFont typeface="Arial" panose="020B0604020202020204" pitchFamily="34" charset="0"/>
              <a:buChar char="•"/>
            </a:pPr>
            <a:r>
              <a:rPr lang="en-US" dirty="0"/>
              <a:t>Store user-entered or controlled future times in the time zone they were entered in - this is the intended time, so preserve it, no matter what the world does to mess with us</a:t>
            </a:r>
          </a:p>
        </p:txBody>
      </p:sp>
      <p:sp>
        <p:nvSpPr>
          <p:cNvPr id="11" name="Rectangle 10">
            <a:extLst>
              <a:ext uri="{FF2B5EF4-FFF2-40B4-BE49-F238E27FC236}">
                <a16:creationId xmlns:a16="http://schemas.microsoft.com/office/drawing/2014/main" id="{FC0E59F7-F0E0-E108-AF4C-C1F0A6634EE7}"/>
              </a:ext>
            </a:extLst>
          </p:cNvPr>
          <p:cNvSpPr>
            <a:spLocks noChangeArrowheads="1"/>
          </p:cNvSpPr>
          <p:nvPr/>
        </p:nvSpPr>
        <p:spPr bwMode="auto">
          <a:xfrm>
            <a:off x="6166191" y="1645920"/>
            <a:ext cx="5408700" cy="544025"/>
          </a:xfrm>
          <a:prstGeom prst="rect">
            <a:avLst/>
          </a:prstGeom>
          <a:solidFill>
            <a:schemeClr val="bg2"/>
          </a:solidFill>
          <a:ln>
            <a:noFill/>
          </a:ln>
          <a:effectLst>
            <a:outerShdw dist="88900" dir="2700000" algn="tl" rotWithShape="0">
              <a:schemeClr val="tx2"/>
            </a:outerShdw>
          </a:effectLst>
        </p:spPr>
        <p:style>
          <a:lnRef idx="2">
            <a:schemeClr val="accent6">
              <a:shade val="50000"/>
            </a:schemeClr>
          </a:lnRef>
          <a:fillRef idx="1">
            <a:schemeClr val="accent6"/>
          </a:fillRef>
          <a:effectRef idx="0">
            <a:schemeClr val="accent6"/>
          </a:effectRef>
          <a:fontRef idx="minor">
            <a:schemeClr val="lt1"/>
          </a:fontRef>
        </p:style>
        <p:txBody>
          <a:bodyPr lIns="91440" tIns="105508" rIns="91440" bIns="105508" anchor="ctr"/>
          <a:lstStyle/>
          <a:p>
            <a:pPr algn="ctr"/>
            <a:r>
              <a:rPr lang="en-GB" sz="3600" b="1" dirty="0">
                <a:ea typeface="+mn-lt"/>
                <a:cs typeface="+mn-lt"/>
              </a:rPr>
              <a:t>Future Dates</a:t>
            </a:r>
            <a:endParaRPr lang="en-US" sz="4000" dirty="0">
              <a:cs typeface="Calibri" panose="020F0502020204030204"/>
            </a:endParaRPr>
          </a:p>
        </p:txBody>
      </p:sp>
    </p:spTree>
    <p:extLst>
      <p:ext uri="{BB962C8B-B14F-4D97-AF65-F5344CB8AC3E}">
        <p14:creationId xmlns:p14="http://schemas.microsoft.com/office/powerpoint/2010/main" val="1182293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FF4B3B-35C0-A278-4C16-5D22EB4B2283}"/>
              </a:ext>
            </a:extLst>
          </p:cNvPr>
          <p:cNvSpPr>
            <a:spLocks noGrp="1"/>
          </p:cNvSpPr>
          <p:nvPr>
            <p:ph type="body" sz="quarter" idx="10"/>
          </p:nvPr>
        </p:nvSpPr>
        <p:spPr/>
        <p:txBody>
          <a:bodyPr/>
          <a:lstStyle/>
          <a:p>
            <a:r>
              <a:rPr lang="en-US" dirty="0"/>
              <a:t>How Do I Store That?</a:t>
            </a:r>
          </a:p>
        </p:txBody>
      </p:sp>
      <p:sp>
        <p:nvSpPr>
          <p:cNvPr id="3" name="Date Placeholder 2">
            <a:extLst>
              <a:ext uri="{FF2B5EF4-FFF2-40B4-BE49-F238E27FC236}">
                <a16:creationId xmlns:a16="http://schemas.microsoft.com/office/drawing/2014/main" id="{F703F97E-28EA-8783-DFF4-6C3094D2978C}"/>
              </a:ext>
            </a:extLst>
          </p:cNvPr>
          <p:cNvSpPr>
            <a:spLocks noGrp="1"/>
          </p:cNvSpPr>
          <p:nvPr>
            <p:ph type="dt" sz="half" idx="11"/>
          </p:nvPr>
        </p:nvSpPr>
        <p:spPr/>
        <p:txBody>
          <a:bodyPr/>
          <a:lstStyle/>
          <a:p>
            <a:r>
              <a:rPr lang="en-US"/>
              <a:t>|</a:t>
            </a:r>
          </a:p>
        </p:txBody>
      </p:sp>
      <p:sp>
        <p:nvSpPr>
          <p:cNvPr id="4" name="Footer Placeholder 3">
            <a:extLst>
              <a:ext uri="{FF2B5EF4-FFF2-40B4-BE49-F238E27FC236}">
                <a16:creationId xmlns:a16="http://schemas.microsoft.com/office/drawing/2014/main" id="{11D6B649-039E-223A-EFD3-EEF72AA57341}"/>
              </a:ext>
            </a:extLst>
          </p:cNvPr>
          <p:cNvSpPr>
            <a:spLocks noGrp="1"/>
          </p:cNvSpPr>
          <p:nvPr>
            <p:ph type="ftr" sz="quarter" idx="12"/>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345753BD-C4D7-F00C-E608-F220C50E1A8E}"/>
              </a:ext>
            </a:extLst>
          </p:cNvPr>
          <p:cNvSpPr>
            <a:spLocks noGrp="1"/>
          </p:cNvSpPr>
          <p:nvPr>
            <p:ph type="sldNum" sz="quarter" idx="13"/>
          </p:nvPr>
        </p:nvSpPr>
        <p:spPr/>
        <p:txBody>
          <a:bodyPr/>
          <a:lstStyle/>
          <a:p>
            <a:fld id="{E1123682-AE52-6D45-865E-F1EB3AE0E340}" type="slidenum">
              <a:rPr lang="en-US" smtClean="0"/>
              <a:pPr/>
              <a:t>14</a:t>
            </a:fld>
            <a:endParaRPr lang="en-US"/>
          </a:p>
        </p:txBody>
      </p:sp>
    </p:spTree>
    <p:extLst>
      <p:ext uri="{BB962C8B-B14F-4D97-AF65-F5344CB8AC3E}">
        <p14:creationId xmlns:p14="http://schemas.microsoft.com/office/powerpoint/2010/main" val="1611672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7E834E-9890-32E1-C436-3DAA521FB525}"/>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8A068000-8601-A879-EA80-809FA352EF84}"/>
              </a:ext>
            </a:extLst>
          </p:cNvPr>
          <p:cNvSpPr>
            <a:spLocks noGrp="1"/>
          </p:cNvSpPr>
          <p:nvPr>
            <p:ph type="title"/>
          </p:nvPr>
        </p:nvSpPr>
        <p:spPr/>
        <p:txBody>
          <a:bodyPr/>
          <a:lstStyle/>
          <a:p>
            <a:r>
              <a:rPr lang="en-US" sz="4400" dirty="0"/>
              <a:t>Problem #2: Storing Time</a:t>
            </a:r>
          </a:p>
        </p:txBody>
      </p:sp>
      <p:sp>
        <p:nvSpPr>
          <p:cNvPr id="5" name="Date Placeholder 4">
            <a:extLst>
              <a:ext uri="{FF2B5EF4-FFF2-40B4-BE49-F238E27FC236}">
                <a16:creationId xmlns:a16="http://schemas.microsoft.com/office/drawing/2014/main" id="{CD2EF56D-13FC-7EF4-C6DA-9B0002A7EEC6}"/>
              </a:ext>
            </a:extLst>
          </p:cNvPr>
          <p:cNvSpPr>
            <a:spLocks noGrp="1"/>
          </p:cNvSpPr>
          <p:nvPr>
            <p:ph type="dt" sz="half" idx="16"/>
          </p:nvPr>
        </p:nvSpPr>
        <p:spPr/>
        <p:txBody>
          <a:bodyPr/>
          <a:lstStyle/>
          <a:p>
            <a:r>
              <a:rPr lang="en-US"/>
              <a:t>|</a:t>
            </a:r>
            <a:endParaRPr lang="en-US" dirty="0"/>
          </a:p>
        </p:txBody>
      </p:sp>
      <p:sp>
        <p:nvSpPr>
          <p:cNvPr id="6" name="Footer Placeholder 5">
            <a:extLst>
              <a:ext uri="{FF2B5EF4-FFF2-40B4-BE49-F238E27FC236}">
                <a16:creationId xmlns:a16="http://schemas.microsoft.com/office/drawing/2014/main" id="{2AE82BEB-F1E3-0F2F-F446-9EC76E36B629}"/>
              </a:ext>
            </a:extLst>
          </p:cNvPr>
          <p:cNvSpPr>
            <a:spLocks noGrp="1"/>
          </p:cNvSpPr>
          <p:nvPr>
            <p:ph type="ftr" sz="quarter" idx="17"/>
          </p:nvPr>
        </p:nvSpPr>
        <p:spPr/>
        <p:txBody>
          <a:bodyPr/>
          <a:lstStyle/>
          <a:p>
            <a:r>
              <a:rPr lang="en-US"/>
              <a:t>© 2022 West Monroe Partners | Reproduction and distribution without West Monroe Partners prior consent is prohibited.</a:t>
            </a:r>
            <a:endParaRPr lang="en-US" dirty="0">
              <a:latin typeface="Segoe UI Light" panose="020B0502040204020203" pitchFamily="34" charset="0"/>
              <a:cs typeface="Segoe UI Light" panose="020B0502040204020203" pitchFamily="34" charset="0"/>
            </a:endParaRPr>
          </a:p>
        </p:txBody>
      </p:sp>
      <p:sp>
        <p:nvSpPr>
          <p:cNvPr id="7" name="Slide Number Placeholder 6">
            <a:extLst>
              <a:ext uri="{FF2B5EF4-FFF2-40B4-BE49-F238E27FC236}">
                <a16:creationId xmlns:a16="http://schemas.microsoft.com/office/drawing/2014/main" id="{6CB20B0B-8EBC-EE0A-35CB-0F8A786B7317}"/>
              </a:ext>
            </a:extLst>
          </p:cNvPr>
          <p:cNvSpPr>
            <a:spLocks noGrp="1"/>
          </p:cNvSpPr>
          <p:nvPr>
            <p:ph type="sldNum" sz="quarter" idx="18"/>
          </p:nvPr>
        </p:nvSpPr>
        <p:spPr/>
        <p:txBody>
          <a:bodyPr/>
          <a:lstStyle/>
          <a:p>
            <a:fld id="{E1123682-AE52-6D45-865E-F1EB3AE0E340}" type="slidenum">
              <a:rPr lang="en-US" smtClean="0"/>
              <a:pPr/>
              <a:t>15</a:t>
            </a:fld>
            <a:endParaRPr lang="en-US" dirty="0"/>
          </a:p>
        </p:txBody>
      </p:sp>
      <p:sp>
        <p:nvSpPr>
          <p:cNvPr id="8" name="Rectangle 8">
            <a:extLst>
              <a:ext uri="{FF2B5EF4-FFF2-40B4-BE49-F238E27FC236}">
                <a16:creationId xmlns:a16="http://schemas.microsoft.com/office/drawing/2014/main" id="{80EBEB12-8E4A-54DA-3255-151F5DA2AA01}"/>
              </a:ext>
            </a:extLst>
          </p:cNvPr>
          <p:cNvSpPr>
            <a:spLocks noChangeArrowheads="1"/>
          </p:cNvSpPr>
          <p:nvPr/>
        </p:nvSpPr>
        <p:spPr bwMode="auto">
          <a:xfrm>
            <a:off x="1729136" y="1747294"/>
            <a:ext cx="9852642" cy="1039873"/>
          </a:xfrm>
          <a:prstGeom prst="rect">
            <a:avLst/>
          </a:prstGeom>
          <a:ln>
            <a:solidFill>
              <a:srgbClr val="082952"/>
            </a:solidFill>
            <a:miter lim="800000"/>
          </a:ln>
        </p:spPr>
        <p:style>
          <a:lnRef idx="2">
            <a:schemeClr val="accent2"/>
          </a:lnRef>
          <a:fillRef idx="1">
            <a:schemeClr val="lt1"/>
          </a:fillRef>
          <a:effectRef idx="0">
            <a:schemeClr val="accent2"/>
          </a:effectRef>
          <a:fontRef idx="minor">
            <a:schemeClr val="dk1"/>
          </a:fontRef>
        </p:style>
        <p:txBody>
          <a:bodyPr tIns="105508" bIns="105508" anchor="ctr"/>
          <a:lstStyle/>
          <a:p>
            <a:r>
              <a:rPr lang="en-US" sz="2000" dirty="0"/>
              <a:t>Okay, so we need to store in both time zone aware and not time zone aware storage (and maybe an offset)</a:t>
            </a:r>
          </a:p>
        </p:txBody>
      </p:sp>
      <p:sp>
        <p:nvSpPr>
          <p:cNvPr id="9" name="Rectangle 9">
            <a:extLst>
              <a:ext uri="{FF2B5EF4-FFF2-40B4-BE49-F238E27FC236}">
                <a16:creationId xmlns:a16="http://schemas.microsoft.com/office/drawing/2014/main" id="{1F0C5886-F139-F966-A1C5-9335FC048EA6}"/>
              </a:ext>
            </a:extLst>
          </p:cNvPr>
          <p:cNvSpPr>
            <a:spLocks noChangeArrowheads="1"/>
          </p:cNvSpPr>
          <p:nvPr/>
        </p:nvSpPr>
        <p:spPr bwMode="auto">
          <a:xfrm>
            <a:off x="609601" y="1747294"/>
            <a:ext cx="1112322" cy="1039873"/>
          </a:xfrm>
          <a:prstGeom prst="rect">
            <a:avLst/>
          </a:prstGeom>
          <a:solidFill>
            <a:schemeClr val="bg2"/>
          </a:solidFill>
          <a:ln>
            <a:solidFill>
              <a:schemeClr val="bg2"/>
            </a:solidFill>
            <a:miter lim="800000"/>
          </a:ln>
        </p:spPr>
        <p:style>
          <a:lnRef idx="2">
            <a:schemeClr val="accent2">
              <a:shade val="50000"/>
            </a:schemeClr>
          </a:lnRef>
          <a:fillRef idx="1">
            <a:schemeClr val="accent2"/>
          </a:fillRef>
          <a:effectRef idx="0">
            <a:schemeClr val="accent2"/>
          </a:effectRef>
          <a:fontRef idx="minor">
            <a:schemeClr val="lt1"/>
          </a:fontRef>
        </p:style>
        <p:txBody>
          <a:bodyPr tIns="105508" bIns="105508" anchor="ctr"/>
          <a:lstStyle/>
          <a:p>
            <a:pPr algn="ctr" defTabSz="1055035" eaLnBrk="0" hangingPunct="0">
              <a:defRPr/>
            </a:pPr>
            <a:endParaRPr lang="en-US" sz="1600" b="1" kern="0" dirty="0">
              <a:solidFill>
                <a:srgbClr val="FFFFFF"/>
              </a:solidFill>
            </a:endParaRPr>
          </a:p>
        </p:txBody>
      </p:sp>
      <p:sp>
        <p:nvSpPr>
          <p:cNvPr id="10" name="Rectangle 8">
            <a:extLst>
              <a:ext uri="{FF2B5EF4-FFF2-40B4-BE49-F238E27FC236}">
                <a16:creationId xmlns:a16="http://schemas.microsoft.com/office/drawing/2014/main" id="{8D31B1E3-CBFA-B53D-22AF-48015EF95D9E}"/>
              </a:ext>
            </a:extLst>
          </p:cNvPr>
          <p:cNvSpPr>
            <a:spLocks noChangeArrowheads="1"/>
          </p:cNvSpPr>
          <p:nvPr/>
        </p:nvSpPr>
        <p:spPr bwMode="auto">
          <a:xfrm>
            <a:off x="1729861" y="2851158"/>
            <a:ext cx="9851917" cy="1039873"/>
          </a:xfrm>
          <a:prstGeom prst="rect">
            <a:avLst/>
          </a:prstGeom>
          <a:ln>
            <a:solidFill>
              <a:srgbClr val="082952"/>
            </a:solidFill>
            <a:miter lim="800000"/>
          </a:ln>
        </p:spPr>
        <p:style>
          <a:lnRef idx="2">
            <a:schemeClr val="accent2"/>
          </a:lnRef>
          <a:fillRef idx="1">
            <a:schemeClr val="lt1"/>
          </a:fillRef>
          <a:effectRef idx="0">
            <a:schemeClr val="accent2"/>
          </a:effectRef>
          <a:fontRef idx="minor">
            <a:schemeClr val="dk1"/>
          </a:fontRef>
        </p:style>
        <p:txBody>
          <a:bodyPr tIns="105508" bIns="105508" anchor="ctr"/>
          <a:lstStyle/>
          <a:p>
            <a:r>
              <a:rPr lang="en-US" sz="2000" dirty="0"/>
              <a:t>Don’t need to know about time zone? Use DATETIME/DATETIME2/TIME</a:t>
            </a:r>
          </a:p>
          <a:p>
            <a:r>
              <a:rPr lang="en-US" sz="2000" dirty="0"/>
              <a:t>Need to know about time zone? Use DATETIMEOFFSET</a:t>
            </a:r>
          </a:p>
        </p:txBody>
      </p:sp>
      <p:sp>
        <p:nvSpPr>
          <p:cNvPr id="11" name="Rectangle 9">
            <a:extLst>
              <a:ext uri="{FF2B5EF4-FFF2-40B4-BE49-F238E27FC236}">
                <a16:creationId xmlns:a16="http://schemas.microsoft.com/office/drawing/2014/main" id="{46A37B35-F64F-3DDE-DA8C-1E9181A5508C}"/>
              </a:ext>
            </a:extLst>
          </p:cNvPr>
          <p:cNvSpPr>
            <a:spLocks noChangeArrowheads="1"/>
          </p:cNvSpPr>
          <p:nvPr/>
        </p:nvSpPr>
        <p:spPr bwMode="auto">
          <a:xfrm>
            <a:off x="609601" y="2851158"/>
            <a:ext cx="1112322" cy="1039873"/>
          </a:xfrm>
          <a:prstGeom prst="rect">
            <a:avLst/>
          </a:prstGeom>
          <a:solidFill>
            <a:schemeClr val="bg2"/>
          </a:solidFill>
          <a:ln>
            <a:solidFill>
              <a:schemeClr val="bg2"/>
            </a:solidFill>
            <a:miter lim="800000"/>
          </a:ln>
        </p:spPr>
        <p:style>
          <a:lnRef idx="2">
            <a:schemeClr val="accent3">
              <a:shade val="50000"/>
            </a:schemeClr>
          </a:lnRef>
          <a:fillRef idx="1">
            <a:schemeClr val="accent3"/>
          </a:fillRef>
          <a:effectRef idx="0">
            <a:schemeClr val="accent3"/>
          </a:effectRef>
          <a:fontRef idx="minor">
            <a:schemeClr val="lt1"/>
          </a:fontRef>
        </p:style>
        <p:txBody>
          <a:bodyPr tIns="105508" bIns="105508" anchor="ctr"/>
          <a:lstStyle/>
          <a:p>
            <a:pPr algn="ctr" defTabSz="1055035" eaLnBrk="0" hangingPunct="0">
              <a:defRPr/>
            </a:pPr>
            <a:endParaRPr lang="en-US" sz="1600" b="1" kern="0" dirty="0">
              <a:solidFill>
                <a:srgbClr val="FFFFFF"/>
              </a:solidFill>
            </a:endParaRPr>
          </a:p>
        </p:txBody>
      </p:sp>
      <p:sp>
        <p:nvSpPr>
          <p:cNvPr id="12" name="Rectangle 8">
            <a:extLst>
              <a:ext uri="{FF2B5EF4-FFF2-40B4-BE49-F238E27FC236}">
                <a16:creationId xmlns:a16="http://schemas.microsoft.com/office/drawing/2014/main" id="{08209B17-1E36-BB6B-F0FD-D38B89AEFEE4}"/>
              </a:ext>
            </a:extLst>
          </p:cNvPr>
          <p:cNvSpPr>
            <a:spLocks noChangeArrowheads="1"/>
          </p:cNvSpPr>
          <p:nvPr/>
        </p:nvSpPr>
        <p:spPr bwMode="auto">
          <a:xfrm>
            <a:off x="1729861" y="3955022"/>
            <a:ext cx="9851917" cy="1039873"/>
          </a:xfrm>
          <a:prstGeom prst="rect">
            <a:avLst/>
          </a:prstGeom>
          <a:ln>
            <a:solidFill>
              <a:srgbClr val="082952"/>
            </a:solidFill>
            <a:miter lim="800000"/>
          </a:ln>
        </p:spPr>
        <p:style>
          <a:lnRef idx="2">
            <a:schemeClr val="accent2"/>
          </a:lnRef>
          <a:fillRef idx="1">
            <a:schemeClr val="lt1"/>
          </a:fillRef>
          <a:effectRef idx="0">
            <a:schemeClr val="accent2"/>
          </a:effectRef>
          <a:fontRef idx="minor">
            <a:schemeClr val="dk1"/>
          </a:fontRef>
        </p:style>
        <p:txBody>
          <a:bodyPr tIns="105508" bIns="105508" anchor="ctr"/>
          <a:lstStyle/>
          <a:p>
            <a:r>
              <a:rPr lang="en-US" sz="2000" dirty="0"/>
              <a:t>Don’t need to know about time zone when generating? GETDATE() or SYSDATETIME()</a:t>
            </a:r>
          </a:p>
          <a:p>
            <a:r>
              <a:rPr lang="en-US" sz="2000" dirty="0"/>
              <a:t>Need to know about time zone when generating? SYSDATETIMEOFFSET()</a:t>
            </a:r>
          </a:p>
        </p:txBody>
      </p:sp>
      <p:sp>
        <p:nvSpPr>
          <p:cNvPr id="13" name="Rectangle 9">
            <a:extLst>
              <a:ext uri="{FF2B5EF4-FFF2-40B4-BE49-F238E27FC236}">
                <a16:creationId xmlns:a16="http://schemas.microsoft.com/office/drawing/2014/main" id="{495C27BD-52A5-DCF9-25EB-F3BE35F653C3}"/>
              </a:ext>
            </a:extLst>
          </p:cNvPr>
          <p:cNvSpPr>
            <a:spLocks noChangeArrowheads="1"/>
          </p:cNvSpPr>
          <p:nvPr/>
        </p:nvSpPr>
        <p:spPr bwMode="auto">
          <a:xfrm>
            <a:off x="609601" y="3955022"/>
            <a:ext cx="1112322" cy="1039873"/>
          </a:xfrm>
          <a:prstGeom prst="rect">
            <a:avLst/>
          </a:prstGeom>
          <a:solidFill>
            <a:schemeClr val="bg2"/>
          </a:solidFill>
          <a:ln>
            <a:solidFill>
              <a:schemeClr val="bg2"/>
            </a:solidFill>
            <a:miter lim="800000"/>
          </a:ln>
        </p:spPr>
        <p:style>
          <a:lnRef idx="2">
            <a:schemeClr val="accent4">
              <a:shade val="50000"/>
            </a:schemeClr>
          </a:lnRef>
          <a:fillRef idx="1">
            <a:schemeClr val="accent4"/>
          </a:fillRef>
          <a:effectRef idx="0">
            <a:schemeClr val="accent4"/>
          </a:effectRef>
          <a:fontRef idx="minor">
            <a:schemeClr val="lt1"/>
          </a:fontRef>
        </p:style>
        <p:txBody>
          <a:bodyPr tIns="105508" bIns="105508" anchor="ctr"/>
          <a:lstStyle/>
          <a:p>
            <a:pPr algn="ctr" defTabSz="1055035" eaLnBrk="0" hangingPunct="0">
              <a:defRPr/>
            </a:pPr>
            <a:endParaRPr lang="en-US" sz="1600" b="1" kern="0" dirty="0">
              <a:solidFill>
                <a:srgbClr val="FFFFFF"/>
              </a:solidFill>
            </a:endParaRPr>
          </a:p>
        </p:txBody>
      </p:sp>
      <p:sp>
        <p:nvSpPr>
          <p:cNvPr id="14" name="Rectangle 8">
            <a:extLst>
              <a:ext uri="{FF2B5EF4-FFF2-40B4-BE49-F238E27FC236}">
                <a16:creationId xmlns:a16="http://schemas.microsoft.com/office/drawing/2014/main" id="{B5D1FC7F-6660-A518-99EA-D82FAE7CF743}"/>
              </a:ext>
            </a:extLst>
          </p:cNvPr>
          <p:cNvSpPr>
            <a:spLocks noChangeArrowheads="1"/>
          </p:cNvSpPr>
          <p:nvPr/>
        </p:nvSpPr>
        <p:spPr bwMode="auto">
          <a:xfrm>
            <a:off x="1736971" y="5058887"/>
            <a:ext cx="9853368" cy="1039873"/>
          </a:xfrm>
          <a:prstGeom prst="rect">
            <a:avLst/>
          </a:prstGeom>
          <a:ln>
            <a:solidFill>
              <a:srgbClr val="082952"/>
            </a:solidFill>
            <a:miter lim="800000"/>
          </a:ln>
        </p:spPr>
        <p:style>
          <a:lnRef idx="2">
            <a:schemeClr val="accent2"/>
          </a:lnRef>
          <a:fillRef idx="1">
            <a:schemeClr val="lt1"/>
          </a:fillRef>
          <a:effectRef idx="0">
            <a:schemeClr val="accent2"/>
          </a:effectRef>
          <a:fontRef idx="minor">
            <a:schemeClr val="dk1"/>
          </a:fontRef>
        </p:style>
        <p:txBody>
          <a:bodyPr tIns="105508" bIns="105508" anchor="ctr"/>
          <a:lstStyle/>
          <a:p>
            <a:r>
              <a:rPr lang="en-US" sz="2000" dirty="0"/>
              <a:t>Oh, and that standalone offset? DECIMAL (I guess?)</a:t>
            </a:r>
          </a:p>
        </p:txBody>
      </p:sp>
      <p:sp>
        <p:nvSpPr>
          <p:cNvPr id="15" name="Rectangle 9">
            <a:extLst>
              <a:ext uri="{FF2B5EF4-FFF2-40B4-BE49-F238E27FC236}">
                <a16:creationId xmlns:a16="http://schemas.microsoft.com/office/drawing/2014/main" id="{5EFA574F-8C7E-5F59-4C68-3CD519EC4E8A}"/>
              </a:ext>
            </a:extLst>
          </p:cNvPr>
          <p:cNvSpPr>
            <a:spLocks noChangeArrowheads="1"/>
          </p:cNvSpPr>
          <p:nvPr/>
        </p:nvSpPr>
        <p:spPr bwMode="auto">
          <a:xfrm>
            <a:off x="617539" y="5058887"/>
            <a:ext cx="1112322" cy="1039873"/>
          </a:xfrm>
          <a:prstGeom prst="rect">
            <a:avLst/>
          </a:prstGeom>
          <a:solidFill>
            <a:schemeClr val="bg2"/>
          </a:solidFill>
          <a:ln>
            <a:solidFill>
              <a:schemeClr val="bg2"/>
            </a:solidFill>
            <a:miter lim="800000"/>
          </a:ln>
        </p:spPr>
        <p:style>
          <a:lnRef idx="2">
            <a:schemeClr val="accent5">
              <a:shade val="50000"/>
            </a:schemeClr>
          </a:lnRef>
          <a:fillRef idx="1">
            <a:schemeClr val="accent5"/>
          </a:fillRef>
          <a:effectRef idx="0">
            <a:schemeClr val="accent5"/>
          </a:effectRef>
          <a:fontRef idx="minor">
            <a:schemeClr val="lt1"/>
          </a:fontRef>
        </p:style>
        <p:txBody>
          <a:bodyPr tIns="105508" bIns="105508" anchor="ctr"/>
          <a:lstStyle/>
          <a:p>
            <a:pPr algn="ctr" defTabSz="1055035" eaLnBrk="0" hangingPunct="0">
              <a:defRPr/>
            </a:pPr>
            <a:endParaRPr lang="en-US" sz="1600" b="1" kern="0" dirty="0">
              <a:solidFill>
                <a:srgbClr val="FFFFFF"/>
              </a:solidFill>
            </a:endParaRPr>
          </a:p>
        </p:txBody>
      </p:sp>
    </p:spTree>
    <p:extLst>
      <p:ext uri="{BB962C8B-B14F-4D97-AF65-F5344CB8AC3E}">
        <p14:creationId xmlns:p14="http://schemas.microsoft.com/office/powerpoint/2010/main" val="3735438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8901F7-362D-5745-E533-E9302866A6F2}"/>
              </a:ext>
            </a:extLst>
          </p:cNvPr>
          <p:cNvSpPr>
            <a:spLocks noGrp="1"/>
          </p:cNvSpPr>
          <p:nvPr>
            <p:ph type="body" sz="quarter" idx="10"/>
          </p:nvPr>
        </p:nvSpPr>
        <p:spPr/>
        <p:txBody>
          <a:bodyPr/>
          <a:lstStyle/>
          <a:p>
            <a:r>
              <a:rPr lang="en-US" dirty="0"/>
              <a:t>How Do I Consume That?</a:t>
            </a:r>
          </a:p>
        </p:txBody>
      </p:sp>
      <p:sp>
        <p:nvSpPr>
          <p:cNvPr id="3" name="Date Placeholder 2">
            <a:extLst>
              <a:ext uri="{FF2B5EF4-FFF2-40B4-BE49-F238E27FC236}">
                <a16:creationId xmlns:a16="http://schemas.microsoft.com/office/drawing/2014/main" id="{E91A5312-F067-236C-2220-9C7031FAD3AB}"/>
              </a:ext>
            </a:extLst>
          </p:cNvPr>
          <p:cNvSpPr>
            <a:spLocks noGrp="1"/>
          </p:cNvSpPr>
          <p:nvPr>
            <p:ph type="dt" sz="half" idx="11"/>
          </p:nvPr>
        </p:nvSpPr>
        <p:spPr/>
        <p:txBody>
          <a:bodyPr/>
          <a:lstStyle/>
          <a:p>
            <a:r>
              <a:rPr lang="en-US"/>
              <a:t>|</a:t>
            </a:r>
          </a:p>
        </p:txBody>
      </p:sp>
      <p:sp>
        <p:nvSpPr>
          <p:cNvPr id="4" name="Footer Placeholder 3">
            <a:extLst>
              <a:ext uri="{FF2B5EF4-FFF2-40B4-BE49-F238E27FC236}">
                <a16:creationId xmlns:a16="http://schemas.microsoft.com/office/drawing/2014/main" id="{9EF35AE3-5699-9A4D-11A4-74BA8A21E6E0}"/>
              </a:ext>
            </a:extLst>
          </p:cNvPr>
          <p:cNvSpPr>
            <a:spLocks noGrp="1"/>
          </p:cNvSpPr>
          <p:nvPr>
            <p:ph type="ftr" sz="quarter" idx="12"/>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5A9FE683-B21C-1D0B-B3E2-0BC610E20D3E}"/>
              </a:ext>
            </a:extLst>
          </p:cNvPr>
          <p:cNvSpPr>
            <a:spLocks noGrp="1"/>
          </p:cNvSpPr>
          <p:nvPr>
            <p:ph type="sldNum" sz="quarter" idx="13"/>
          </p:nvPr>
        </p:nvSpPr>
        <p:spPr/>
        <p:txBody>
          <a:bodyPr/>
          <a:lstStyle/>
          <a:p>
            <a:fld id="{E1123682-AE52-6D45-865E-F1EB3AE0E340}" type="slidenum">
              <a:rPr lang="en-US" smtClean="0"/>
              <a:pPr/>
              <a:t>16</a:t>
            </a:fld>
            <a:endParaRPr lang="en-US"/>
          </a:p>
        </p:txBody>
      </p:sp>
    </p:spTree>
    <p:extLst>
      <p:ext uri="{BB962C8B-B14F-4D97-AF65-F5344CB8AC3E}">
        <p14:creationId xmlns:p14="http://schemas.microsoft.com/office/powerpoint/2010/main" val="1824705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9E25E-9E1D-3867-848C-3894BA0519F3}"/>
              </a:ext>
            </a:extLst>
          </p:cNvPr>
          <p:cNvSpPr>
            <a:spLocks noGrp="1"/>
          </p:cNvSpPr>
          <p:nvPr>
            <p:ph type="title"/>
          </p:nvPr>
        </p:nvSpPr>
        <p:spPr/>
        <p:txBody>
          <a:bodyPr/>
          <a:lstStyle/>
          <a:p>
            <a:r>
              <a:rPr lang="en-US" sz="4400" dirty="0"/>
              <a:t>Problem #2 (part 2): Consuming Time</a:t>
            </a:r>
          </a:p>
        </p:txBody>
      </p:sp>
      <p:sp>
        <p:nvSpPr>
          <p:cNvPr id="3" name="Text Placeholder 2">
            <a:extLst>
              <a:ext uri="{FF2B5EF4-FFF2-40B4-BE49-F238E27FC236}">
                <a16:creationId xmlns:a16="http://schemas.microsoft.com/office/drawing/2014/main" id="{67142D85-1ACF-BF7E-9F06-3BB7BC069398}"/>
              </a:ext>
            </a:extLst>
          </p:cNvPr>
          <p:cNvSpPr>
            <a:spLocks noGrp="1"/>
          </p:cNvSpPr>
          <p:nvPr>
            <p:ph type="body" sz="quarter" idx="13"/>
          </p:nvPr>
        </p:nvSpPr>
        <p:spPr/>
        <p:txBody>
          <a:bodyPr/>
          <a:lstStyle/>
          <a:p>
            <a:endParaRPr lang="en-US"/>
          </a:p>
        </p:txBody>
      </p:sp>
      <p:sp>
        <p:nvSpPr>
          <p:cNvPr id="4" name="Date Placeholder 3">
            <a:extLst>
              <a:ext uri="{FF2B5EF4-FFF2-40B4-BE49-F238E27FC236}">
                <a16:creationId xmlns:a16="http://schemas.microsoft.com/office/drawing/2014/main" id="{6584C59C-EBF9-4202-A28E-2C0E62F3595C}"/>
              </a:ext>
            </a:extLst>
          </p:cNvPr>
          <p:cNvSpPr>
            <a:spLocks noGrp="1"/>
          </p:cNvSpPr>
          <p:nvPr>
            <p:ph type="dt" sz="half" idx="14"/>
          </p:nvPr>
        </p:nvSpPr>
        <p:spPr/>
        <p:txBody>
          <a:bodyPr/>
          <a:lstStyle/>
          <a:p>
            <a:r>
              <a:rPr lang="en-US"/>
              <a:t>|</a:t>
            </a:r>
          </a:p>
        </p:txBody>
      </p:sp>
      <p:sp>
        <p:nvSpPr>
          <p:cNvPr id="5" name="Footer Placeholder 4">
            <a:extLst>
              <a:ext uri="{FF2B5EF4-FFF2-40B4-BE49-F238E27FC236}">
                <a16:creationId xmlns:a16="http://schemas.microsoft.com/office/drawing/2014/main" id="{DAA1D10F-293F-06CB-B5F8-13B0D9385ED3}"/>
              </a:ext>
            </a:extLst>
          </p:cNvPr>
          <p:cNvSpPr>
            <a:spLocks noGrp="1"/>
          </p:cNvSpPr>
          <p:nvPr>
            <p:ph type="ftr" sz="quarter" idx="15"/>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9D014395-E23E-F737-8798-96BFCE8F6AA5}"/>
              </a:ext>
            </a:extLst>
          </p:cNvPr>
          <p:cNvSpPr>
            <a:spLocks noGrp="1"/>
          </p:cNvSpPr>
          <p:nvPr>
            <p:ph type="sldNum" sz="quarter" idx="16"/>
          </p:nvPr>
        </p:nvSpPr>
        <p:spPr/>
        <p:txBody>
          <a:bodyPr/>
          <a:lstStyle/>
          <a:p>
            <a:fld id="{E1123682-AE52-6D45-865E-F1EB3AE0E340}" type="slidenum">
              <a:rPr lang="en-US" smtClean="0"/>
              <a:pPr/>
              <a:t>17</a:t>
            </a:fld>
            <a:endParaRPr lang="en-US"/>
          </a:p>
        </p:txBody>
      </p:sp>
      <p:grpSp>
        <p:nvGrpSpPr>
          <p:cNvPr id="7" name="Group 6">
            <a:extLst>
              <a:ext uri="{FF2B5EF4-FFF2-40B4-BE49-F238E27FC236}">
                <a16:creationId xmlns:a16="http://schemas.microsoft.com/office/drawing/2014/main" id="{BDBBC66B-BF63-EB5B-47A0-4B27B4A29293}"/>
              </a:ext>
            </a:extLst>
          </p:cNvPr>
          <p:cNvGrpSpPr/>
          <p:nvPr/>
        </p:nvGrpSpPr>
        <p:grpSpPr>
          <a:xfrm>
            <a:off x="609600" y="1937570"/>
            <a:ext cx="10975847" cy="4307782"/>
            <a:chOff x="2506128" y="2652744"/>
            <a:chExt cx="7021482" cy="1117891"/>
          </a:xfrm>
        </p:grpSpPr>
        <p:sp>
          <p:nvSpPr>
            <p:cNvPr id="8" name="Rectangle 7">
              <a:extLst>
                <a:ext uri="{FF2B5EF4-FFF2-40B4-BE49-F238E27FC236}">
                  <a16:creationId xmlns:a16="http://schemas.microsoft.com/office/drawing/2014/main" id="{357B21CD-686C-0020-81D8-4C0CE847853B}"/>
                </a:ext>
              </a:extLst>
            </p:cNvPr>
            <p:cNvSpPr/>
            <p:nvPr/>
          </p:nvSpPr>
          <p:spPr>
            <a:xfrm>
              <a:off x="2506128" y="2652744"/>
              <a:ext cx="1847758" cy="1108655"/>
            </a:xfrm>
            <a:prstGeom prst="rect">
              <a:avLst/>
            </a:prstGeom>
            <a:solidFill>
              <a:schemeClr val="bg2"/>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111602" tIns="111602" rIns="111602" bIns="111602" numCol="1" spcCol="1270" anchor="ctr" anchorCtr="0">
              <a:noAutofit/>
            </a:bodyPr>
            <a:lstStyle/>
            <a:p>
              <a:pPr algn="ctr" defTabSz="923155">
                <a:lnSpc>
                  <a:spcPct val="90000"/>
                </a:lnSpc>
                <a:spcBef>
                  <a:spcPct val="0"/>
                </a:spcBef>
                <a:spcAft>
                  <a:spcPct val="35000"/>
                </a:spcAft>
              </a:pPr>
              <a:r>
                <a:rPr lang="en-US" sz="2400" dirty="0"/>
                <a:t>Great, we’re storing time zone (or not) times. How do I consume those in code?</a:t>
              </a:r>
            </a:p>
          </p:txBody>
        </p:sp>
        <p:sp>
          <p:nvSpPr>
            <p:cNvPr id="9" name="Freeform 8">
              <a:extLst>
                <a:ext uri="{FF2B5EF4-FFF2-40B4-BE49-F238E27FC236}">
                  <a16:creationId xmlns:a16="http://schemas.microsoft.com/office/drawing/2014/main" id="{2D5E8042-7A73-2AA7-B411-6C73D279E4BB}"/>
                </a:ext>
              </a:extLst>
            </p:cNvPr>
            <p:cNvSpPr/>
            <p:nvPr/>
          </p:nvSpPr>
          <p:spPr>
            <a:xfrm>
              <a:off x="4538663" y="2977950"/>
              <a:ext cx="391724" cy="458243"/>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chemeClr val="bg2"/>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0" tIns="91649" rIns="117517" bIns="91649" numCol="1" spcCol="1270" anchor="ctr" anchorCtr="0">
              <a:noAutofit/>
            </a:bodyPr>
            <a:lstStyle/>
            <a:p>
              <a:pPr algn="ctr" defTabSz="718010">
                <a:lnSpc>
                  <a:spcPct val="90000"/>
                </a:lnSpc>
                <a:spcBef>
                  <a:spcPct val="0"/>
                </a:spcBef>
                <a:spcAft>
                  <a:spcPct val="35000"/>
                </a:spcAft>
              </a:pPr>
              <a:endParaRPr lang="en-US" sz="1615"/>
            </a:p>
          </p:txBody>
        </p:sp>
        <p:sp>
          <p:nvSpPr>
            <p:cNvPr id="10" name="Rectangle 9">
              <a:extLst>
                <a:ext uri="{FF2B5EF4-FFF2-40B4-BE49-F238E27FC236}">
                  <a16:creationId xmlns:a16="http://schemas.microsoft.com/office/drawing/2014/main" id="{7E53C2CD-5507-7AD1-B7C7-A275B96C94CA}"/>
                </a:ext>
              </a:extLst>
            </p:cNvPr>
            <p:cNvSpPr/>
            <p:nvPr/>
          </p:nvSpPr>
          <p:spPr>
            <a:xfrm>
              <a:off x="5092990" y="2661980"/>
              <a:ext cx="1847758" cy="1108655"/>
            </a:xfrm>
            <a:prstGeom prst="rect">
              <a:avLst/>
            </a:prstGeom>
            <a:solidFill>
              <a:schemeClr val="tx1"/>
            </a:solidFill>
          </p:spPr>
          <p:style>
            <a:lnRef idx="2">
              <a:schemeClr val="lt1">
                <a:hueOff val="0"/>
                <a:satOff val="0"/>
                <a:lumOff val="0"/>
                <a:alphaOff val="0"/>
              </a:schemeClr>
            </a:lnRef>
            <a:fillRef idx="1">
              <a:schemeClr val="accent4">
                <a:hueOff val="5193882"/>
                <a:satOff val="-9558"/>
                <a:lumOff val="-5391"/>
                <a:alphaOff val="0"/>
              </a:schemeClr>
            </a:fillRef>
            <a:effectRef idx="0">
              <a:schemeClr val="accent4">
                <a:hueOff val="5193882"/>
                <a:satOff val="-9558"/>
                <a:lumOff val="-5391"/>
                <a:alphaOff val="0"/>
              </a:schemeClr>
            </a:effectRef>
            <a:fontRef idx="minor">
              <a:schemeClr val="lt1"/>
            </a:fontRef>
          </p:style>
          <p:txBody>
            <a:bodyPr spcFirstLastPara="0" vert="horz" wrap="square" lIns="111602" tIns="111602" rIns="111602" bIns="111602" numCol="1" spcCol="1270" anchor="ctr" anchorCtr="0">
              <a:noAutofit/>
            </a:bodyPr>
            <a:lstStyle/>
            <a:p>
              <a:pPr algn="ctr" defTabSz="923155">
                <a:lnSpc>
                  <a:spcPct val="90000"/>
                </a:lnSpc>
                <a:spcBef>
                  <a:spcPct val="0"/>
                </a:spcBef>
                <a:spcAft>
                  <a:spcPct val="35000"/>
                </a:spcAft>
              </a:pPr>
              <a:r>
                <a:rPr lang="en-US" sz="2400" dirty="0"/>
                <a:t>C# has some answers for us</a:t>
              </a:r>
            </a:p>
          </p:txBody>
        </p:sp>
        <p:sp>
          <p:nvSpPr>
            <p:cNvPr id="11" name="Freeform 10">
              <a:extLst>
                <a:ext uri="{FF2B5EF4-FFF2-40B4-BE49-F238E27FC236}">
                  <a16:creationId xmlns:a16="http://schemas.microsoft.com/office/drawing/2014/main" id="{40266B4F-CBD6-1308-4AAB-232640AB06C6}"/>
                </a:ext>
              </a:extLst>
            </p:cNvPr>
            <p:cNvSpPr/>
            <p:nvPr/>
          </p:nvSpPr>
          <p:spPr>
            <a:xfrm>
              <a:off x="7125525" y="2977950"/>
              <a:ext cx="391724" cy="458243"/>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chemeClr val="tx1"/>
            </a:solidFill>
          </p:spPr>
          <p:style>
            <a:lnRef idx="0">
              <a:schemeClr val="lt1">
                <a:hueOff val="0"/>
                <a:satOff val="0"/>
                <a:lumOff val="0"/>
                <a:alphaOff val="0"/>
              </a:schemeClr>
            </a:lnRef>
            <a:fillRef idx="1">
              <a:schemeClr val="accent4">
                <a:hueOff val="10387764"/>
                <a:satOff val="-19117"/>
                <a:lumOff val="-10782"/>
                <a:alphaOff val="0"/>
              </a:schemeClr>
            </a:fillRef>
            <a:effectRef idx="0">
              <a:schemeClr val="accent4">
                <a:hueOff val="10387764"/>
                <a:satOff val="-19117"/>
                <a:lumOff val="-10782"/>
                <a:alphaOff val="0"/>
              </a:schemeClr>
            </a:effectRef>
            <a:fontRef idx="minor">
              <a:schemeClr val="lt1"/>
            </a:fontRef>
          </p:style>
          <p:txBody>
            <a:bodyPr spcFirstLastPara="0" vert="horz" wrap="square" lIns="0" tIns="91649" rIns="117517" bIns="91649" numCol="1" spcCol="1270" anchor="ctr" anchorCtr="0">
              <a:noAutofit/>
            </a:bodyPr>
            <a:lstStyle/>
            <a:p>
              <a:pPr algn="ctr" defTabSz="718010">
                <a:lnSpc>
                  <a:spcPct val="90000"/>
                </a:lnSpc>
                <a:spcBef>
                  <a:spcPct val="0"/>
                </a:spcBef>
                <a:spcAft>
                  <a:spcPct val="35000"/>
                </a:spcAft>
              </a:pPr>
              <a:endParaRPr lang="en-US" sz="1615"/>
            </a:p>
          </p:txBody>
        </p:sp>
        <p:sp>
          <p:nvSpPr>
            <p:cNvPr id="12" name="Rectangle 11">
              <a:extLst>
                <a:ext uri="{FF2B5EF4-FFF2-40B4-BE49-F238E27FC236}">
                  <a16:creationId xmlns:a16="http://schemas.microsoft.com/office/drawing/2014/main" id="{1136A20C-6B1C-8C1B-519D-39223620DAFC}"/>
                </a:ext>
              </a:extLst>
            </p:cNvPr>
            <p:cNvSpPr/>
            <p:nvPr/>
          </p:nvSpPr>
          <p:spPr>
            <a:xfrm>
              <a:off x="7679852" y="2652744"/>
              <a:ext cx="1847758" cy="1108655"/>
            </a:xfrm>
            <a:prstGeom prst="rect">
              <a:avLst/>
            </a:prstGeom>
            <a:solidFill>
              <a:schemeClr val="tx2"/>
            </a:solidFill>
          </p:spPr>
          <p:style>
            <a:lnRef idx="2">
              <a:schemeClr val="lt1">
                <a:hueOff val="0"/>
                <a:satOff val="0"/>
                <a:lumOff val="0"/>
                <a:alphaOff val="0"/>
              </a:schemeClr>
            </a:lnRef>
            <a:fillRef idx="1">
              <a:schemeClr val="accent4">
                <a:hueOff val="10387764"/>
                <a:satOff val="-19117"/>
                <a:lumOff val="-10782"/>
                <a:alphaOff val="0"/>
              </a:schemeClr>
            </a:fillRef>
            <a:effectRef idx="0">
              <a:schemeClr val="accent4">
                <a:hueOff val="10387764"/>
                <a:satOff val="-19117"/>
                <a:lumOff val="-10782"/>
                <a:alphaOff val="0"/>
              </a:schemeClr>
            </a:effectRef>
            <a:fontRef idx="minor">
              <a:schemeClr val="lt1"/>
            </a:fontRef>
          </p:style>
          <p:txBody>
            <a:bodyPr spcFirstLastPara="0" vert="horz" wrap="square" lIns="111602" tIns="111602" rIns="111602" bIns="111602" numCol="1" spcCol="1270" anchor="ctr" anchorCtr="0">
              <a:noAutofit/>
            </a:bodyPr>
            <a:lstStyle/>
            <a:p>
              <a:pPr algn="ctr" defTabSz="923155">
                <a:lnSpc>
                  <a:spcPct val="90000"/>
                </a:lnSpc>
                <a:spcBef>
                  <a:spcPct val="0"/>
                </a:spcBef>
                <a:spcAft>
                  <a:spcPct val="35000"/>
                </a:spcAft>
              </a:pPr>
              <a:r>
                <a:rPr lang="en-US" sz="2400" dirty="0">
                  <a:solidFill>
                    <a:schemeClr val="tx1"/>
                  </a:solidFill>
                </a:rPr>
                <a:t>Don’t need to know about time zone? The old standby: </a:t>
              </a:r>
              <a:r>
                <a:rPr lang="en-US" sz="2400" dirty="0" err="1">
                  <a:solidFill>
                    <a:schemeClr val="tx1"/>
                  </a:solidFill>
                </a:rPr>
                <a:t>System.DateTime</a:t>
              </a:r>
              <a:r>
                <a:rPr lang="en-US" sz="2400" dirty="0">
                  <a:solidFill>
                    <a:schemeClr val="tx1"/>
                  </a:solidFill>
                </a:rPr>
                <a:t> or, even better, </a:t>
              </a:r>
              <a:r>
                <a:rPr lang="en-US" sz="2400" dirty="0" err="1">
                  <a:solidFill>
                    <a:schemeClr val="tx1"/>
                  </a:solidFill>
                </a:rPr>
                <a:t>System.TimeOnly</a:t>
              </a:r>
              <a:endParaRPr lang="en-US" sz="2400" dirty="0">
                <a:solidFill>
                  <a:schemeClr val="tx1"/>
                </a:solidFill>
              </a:endParaRPr>
            </a:p>
            <a:p>
              <a:pPr algn="ctr" defTabSz="923155">
                <a:lnSpc>
                  <a:spcPct val="90000"/>
                </a:lnSpc>
                <a:spcBef>
                  <a:spcPct val="0"/>
                </a:spcBef>
                <a:spcAft>
                  <a:spcPct val="35000"/>
                </a:spcAft>
              </a:pPr>
              <a:r>
                <a:rPr lang="en-US" sz="2400" dirty="0">
                  <a:solidFill>
                    <a:schemeClr val="tx1"/>
                  </a:solidFill>
                </a:rPr>
                <a:t>Need to know about time zone? Meet my friend: </a:t>
              </a:r>
              <a:r>
                <a:rPr lang="en-US" sz="2400" dirty="0" err="1">
                  <a:solidFill>
                    <a:schemeClr val="tx1"/>
                  </a:solidFill>
                </a:rPr>
                <a:t>System.DateTime</a:t>
              </a:r>
              <a:r>
                <a:rPr lang="en-US" sz="2400" dirty="0">
                  <a:solidFill>
                    <a:schemeClr val="tx1"/>
                  </a:solidFill>
                </a:rPr>
                <a:t> Offset</a:t>
              </a:r>
            </a:p>
          </p:txBody>
        </p:sp>
      </p:grpSp>
    </p:spTree>
    <p:extLst>
      <p:ext uri="{BB962C8B-B14F-4D97-AF65-F5344CB8AC3E}">
        <p14:creationId xmlns:p14="http://schemas.microsoft.com/office/powerpoint/2010/main" val="306521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585759-7FD2-65BE-0E6E-D3FEBE30171A}"/>
              </a:ext>
            </a:extLst>
          </p:cNvPr>
          <p:cNvSpPr>
            <a:spLocks noGrp="1"/>
          </p:cNvSpPr>
          <p:nvPr>
            <p:ph type="body" sz="quarter" idx="10"/>
          </p:nvPr>
        </p:nvSpPr>
        <p:spPr/>
        <p:txBody>
          <a:bodyPr/>
          <a:lstStyle/>
          <a:p>
            <a:r>
              <a:rPr lang="en-US" dirty="0"/>
              <a:t>How Do I Construct That?</a:t>
            </a:r>
          </a:p>
        </p:txBody>
      </p:sp>
      <p:sp>
        <p:nvSpPr>
          <p:cNvPr id="3" name="Date Placeholder 2">
            <a:extLst>
              <a:ext uri="{FF2B5EF4-FFF2-40B4-BE49-F238E27FC236}">
                <a16:creationId xmlns:a16="http://schemas.microsoft.com/office/drawing/2014/main" id="{03C9FAD8-B1E5-D365-B74C-864CD07AAFA2}"/>
              </a:ext>
            </a:extLst>
          </p:cNvPr>
          <p:cNvSpPr>
            <a:spLocks noGrp="1"/>
          </p:cNvSpPr>
          <p:nvPr>
            <p:ph type="dt" sz="half" idx="11"/>
          </p:nvPr>
        </p:nvSpPr>
        <p:spPr/>
        <p:txBody>
          <a:bodyPr/>
          <a:lstStyle/>
          <a:p>
            <a:r>
              <a:rPr lang="en-US"/>
              <a:t>|</a:t>
            </a:r>
          </a:p>
        </p:txBody>
      </p:sp>
      <p:sp>
        <p:nvSpPr>
          <p:cNvPr id="4" name="Footer Placeholder 3">
            <a:extLst>
              <a:ext uri="{FF2B5EF4-FFF2-40B4-BE49-F238E27FC236}">
                <a16:creationId xmlns:a16="http://schemas.microsoft.com/office/drawing/2014/main" id="{ECFFB5B6-3911-3388-2034-C4ED73388030}"/>
              </a:ext>
            </a:extLst>
          </p:cNvPr>
          <p:cNvSpPr>
            <a:spLocks noGrp="1"/>
          </p:cNvSpPr>
          <p:nvPr>
            <p:ph type="ftr" sz="quarter" idx="12"/>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FEA6A03F-D4D4-4A30-5BED-8FF5C6513A8D}"/>
              </a:ext>
            </a:extLst>
          </p:cNvPr>
          <p:cNvSpPr>
            <a:spLocks noGrp="1"/>
          </p:cNvSpPr>
          <p:nvPr>
            <p:ph type="sldNum" sz="quarter" idx="13"/>
          </p:nvPr>
        </p:nvSpPr>
        <p:spPr/>
        <p:txBody>
          <a:bodyPr/>
          <a:lstStyle/>
          <a:p>
            <a:fld id="{E1123682-AE52-6D45-865E-F1EB3AE0E340}" type="slidenum">
              <a:rPr lang="en-US" smtClean="0"/>
              <a:pPr/>
              <a:t>18</a:t>
            </a:fld>
            <a:endParaRPr lang="en-US"/>
          </a:p>
        </p:txBody>
      </p:sp>
    </p:spTree>
    <p:extLst>
      <p:ext uri="{BB962C8B-B14F-4D97-AF65-F5344CB8AC3E}">
        <p14:creationId xmlns:p14="http://schemas.microsoft.com/office/powerpoint/2010/main" val="3062015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FFD450-0F06-E08B-E936-B479448B997C}"/>
              </a:ext>
            </a:extLst>
          </p:cNvPr>
          <p:cNvSpPr>
            <a:spLocks noGrp="1"/>
          </p:cNvSpPr>
          <p:nvPr>
            <p:ph type="body" sz="quarter" idx="10"/>
          </p:nvPr>
        </p:nvSpPr>
        <p:spPr/>
        <p:txBody>
          <a:bodyPr anchor="t"/>
          <a:lstStyle/>
          <a:p>
            <a:r>
              <a:rPr lang="en-US" dirty="0"/>
              <a:t>Using </a:t>
            </a:r>
            <a:r>
              <a:rPr lang="en-US" dirty="0" err="1"/>
              <a:t>System.DateTimeOffset</a:t>
            </a:r>
            <a:endParaRPr lang="en-US" dirty="0"/>
          </a:p>
        </p:txBody>
      </p:sp>
      <p:sp>
        <p:nvSpPr>
          <p:cNvPr id="3" name="Date Placeholder 2">
            <a:extLst>
              <a:ext uri="{FF2B5EF4-FFF2-40B4-BE49-F238E27FC236}">
                <a16:creationId xmlns:a16="http://schemas.microsoft.com/office/drawing/2014/main" id="{8460185D-D7E1-73E5-ECDF-E5994C34B9CC}"/>
              </a:ext>
            </a:extLst>
          </p:cNvPr>
          <p:cNvSpPr>
            <a:spLocks noGrp="1"/>
          </p:cNvSpPr>
          <p:nvPr>
            <p:ph type="dt" sz="half" idx="11"/>
          </p:nvPr>
        </p:nvSpPr>
        <p:spPr/>
        <p:txBody>
          <a:bodyPr/>
          <a:lstStyle/>
          <a:p>
            <a:r>
              <a:rPr lang="en-US"/>
              <a:t>|</a:t>
            </a:r>
          </a:p>
        </p:txBody>
      </p:sp>
      <p:sp>
        <p:nvSpPr>
          <p:cNvPr id="4" name="Footer Placeholder 3">
            <a:extLst>
              <a:ext uri="{FF2B5EF4-FFF2-40B4-BE49-F238E27FC236}">
                <a16:creationId xmlns:a16="http://schemas.microsoft.com/office/drawing/2014/main" id="{EDF05ED5-8CE5-0A80-AE20-23F45A5184DD}"/>
              </a:ext>
            </a:extLst>
          </p:cNvPr>
          <p:cNvSpPr>
            <a:spLocks noGrp="1"/>
          </p:cNvSpPr>
          <p:nvPr>
            <p:ph type="ftr" sz="quarter" idx="12"/>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AD8A3DC4-4DCE-E447-27E2-8EC3A8E36F0B}"/>
              </a:ext>
            </a:extLst>
          </p:cNvPr>
          <p:cNvSpPr>
            <a:spLocks noGrp="1"/>
          </p:cNvSpPr>
          <p:nvPr>
            <p:ph type="sldNum" sz="quarter" idx="13"/>
          </p:nvPr>
        </p:nvSpPr>
        <p:spPr/>
        <p:txBody>
          <a:bodyPr/>
          <a:lstStyle/>
          <a:p>
            <a:fld id="{E1123682-AE52-6D45-865E-F1EB3AE0E340}" type="slidenum">
              <a:rPr lang="en-US" smtClean="0"/>
              <a:pPr/>
              <a:t>19</a:t>
            </a:fld>
            <a:endParaRPr lang="en-US"/>
          </a:p>
        </p:txBody>
      </p:sp>
      <p:pic>
        <p:nvPicPr>
          <p:cNvPr id="7" name="Picture 6" descr="Text&#10;&#10;Description automatically generated">
            <a:extLst>
              <a:ext uri="{FF2B5EF4-FFF2-40B4-BE49-F238E27FC236}">
                <a16:creationId xmlns:a16="http://schemas.microsoft.com/office/drawing/2014/main" id="{3AB86625-9122-5F94-8C41-121298C1CB9D}"/>
              </a:ext>
            </a:extLst>
          </p:cNvPr>
          <p:cNvPicPr>
            <a:picLocks noChangeAspect="1"/>
          </p:cNvPicPr>
          <p:nvPr/>
        </p:nvPicPr>
        <p:blipFill>
          <a:blip r:embed="rId2"/>
          <a:stretch>
            <a:fillRect/>
          </a:stretch>
        </p:blipFill>
        <p:spPr>
          <a:xfrm>
            <a:off x="1075489" y="2403267"/>
            <a:ext cx="10041021" cy="2209800"/>
          </a:xfrm>
          <a:prstGeom prst="rect">
            <a:avLst/>
          </a:prstGeom>
        </p:spPr>
      </p:pic>
    </p:spTree>
    <p:extLst>
      <p:ext uri="{BB962C8B-B14F-4D97-AF65-F5344CB8AC3E}">
        <p14:creationId xmlns:p14="http://schemas.microsoft.com/office/powerpoint/2010/main" val="1006479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aphicFrame>
        <p:nvGraphicFramePr>
          <p:cNvPr id="88" name="Google Shape;89;p1">
            <a:extLst>
              <a:ext uri="{FF2B5EF4-FFF2-40B4-BE49-F238E27FC236}">
                <a16:creationId xmlns:a16="http://schemas.microsoft.com/office/drawing/2014/main" id="{E5EAB731-759C-1DEC-F508-56726A35F5B0}"/>
              </a:ext>
            </a:extLst>
          </p:cNvPr>
          <p:cNvGraphicFramePr/>
          <p:nvPr/>
        </p:nvGraphicFramePr>
        <p:xfrm>
          <a:off x="9297645" y="69925"/>
          <a:ext cx="2828293" cy="1544475"/>
        </p:xfrm>
        <a:graphic>
          <a:graphicData uri="http://schemas.openxmlformats.org/drawingml/2006/table">
            <a:tbl>
              <a:tblPr firstRow="1" bandRow="1">
                <a:noFill/>
              </a:tblPr>
              <a:tblGrid>
                <a:gridCol w="2828293">
                  <a:extLst>
                    <a:ext uri="{9D8B030D-6E8A-4147-A177-3AD203B41FA5}">
                      <a16:colId xmlns:a16="http://schemas.microsoft.com/office/drawing/2014/main" val="20000"/>
                    </a:ext>
                  </a:extLst>
                </a:gridCol>
              </a:tblGrid>
              <a:tr h="1544475">
                <a:tc>
                  <a:txBody>
                    <a:bodyPr/>
                    <a:lstStyle/>
                    <a:p>
                      <a:pPr marL="0" marR="0" lvl="0" indent="0" algn="l" rtl="0">
                        <a:spcBef>
                          <a:spcPts val="0"/>
                        </a:spcBef>
                        <a:spcAft>
                          <a:spcPts val="0"/>
                        </a:spcAft>
                        <a:buNone/>
                      </a:pPr>
                      <a:r>
                        <a:rPr lang="en-US" sz="1800" u="sng" strike="noStrike" cap="none" dirty="0">
                          <a:solidFill>
                            <a:schemeClr val="dk1"/>
                          </a:solidFill>
                        </a:rPr>
                        <a:t>Speaker Dinner Sponsor</a:t>
                      </a:r>
                      <a:endParaRPr sz="1100" dirty="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89" name="Google Shape;89;p1"/>
          <p:cNvGraphicFramePr/>
          <p:nvPr/>
        </p:nvGraphicFramePr>
        <p:xfrm>
          <a:off x="120316" y="76339"/>
          <a:ext cx="9157452" cy="1544475"/>
        </p:xfrm>
        <a:graphic>
          <a:graphicData uri="http://schemas.openxmlformats.org/drawingml/2006/table">
            <a:tbl>
              <a:tblPr firstRow="1" bandRow="1">
                <a:noFill/>
              </a:tblPr>
              <a:tblGrid>
                <a:gridCol w="9157452">
                  <a:extLst>
                    <a:ext uri="{9D8B030D-6E8A-4147-A177-3AD203B41FA5}">
                      <a16:colId xmlns:a16="http://schemas.microsoft.com/office/drawing/2014/main" val="20000"/>
                    </a:ext>
                  </a:extLst>
                </a:gridCol>
              </a:tblGrid>
              <a:tr h="1544475">
                <a:tc>
                  <a:txBody>
                    <a:bodyPr/>
                    <a:lstStyle/>
                    <a:p>
                      <a:pPr marL="0" marR="0" lvl="0" indent="0" algn="l" rtl="0">
                        <a:spcBef>
                          <a:spcPts val="0"/>
                        </a:spcBef>
                        <a:spcAft>
                          <a:spcPts val="0"/>
                        </a:spcAft>
                        <a:buNone/>
                      </a:pPr>
                      <a:r>
                        <a:rPr lang="en-US" sz="2400" u="sng" strike="noStrike" cap="none" dirty="0">
                          <a:solidFill>
                            <a:schemeClr val="dk1"/>
                          </a:solidFill>
                        </a:rPr>
                        <a:t>Titanium Sponsors</a:t>
                      </a:r>
                      <a:endParaRPr dirty="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90" name="Google Shape;90;p1"/>
          <p:cNvGraphicFramePr/>
          <p:nvPr/>
        </p:nvGraphicFramePr>
        <p:xfrm>
          <a:off x="120314" y="1652167"/>
          <a:ext cx="11974300" cy="3730500"/>
        </p:xfrm>
        <a:graphic>
          <a:graphicData uri="http://schemas.openxmlformats.org/drawingml/2006/table">
            <a:tbl>
              <a:tblPr firstRow="1" bandRow="1">
                <a:noFill/>
              </a:tblPr>
              <a:tblGrid>
                <a:gridCol w="11974300">
                  <a:extLst>
                    <a:ext uri="{9D8B030D-6E8A-4147-A177-3AD203B41FA5}">
                      <a16:colId xmlns:a16="http://schemas.microsoft.com/office/drawing/2014/main" val="20000"/>
                    </a:ext>
                  </a:extLst>
                </a:gridCol>
              </a:tblGrid>
              <a:tr h="3730500">
                <a:tc>
                  <a:txBody>
                    <a:bodyPr/>
                    <a:lstStyle/>
                    <a:p>
                      <a:pPr marL="0" marR="0" lvl="0" indent="0" algn="l" rtl="0">
                        <a:spcBef>
                          <a:spcPts val="0"/>
                        </a:spcBef>
                        <a:spcAft>
                          <a:spcPts val="0"/>
                        </a:spcAft>
                        <a:buNone/>
                      </a:pPr>
                      <a:r>
                        <a:rPr lang="en-US" sz="2000" u="sng" strike="noStrike" cap="none">
                          <a:solidFill>
                            <a:schemeClr val="dk1"/>
                          </a:solidFill>
                        </a:rPr>
                        <a:t>Platinum Sponsors</a:t>
                      </a:r>
                      <a:endParaRPr sz="2000" u="sng">
                        <a:solidFill>
                          <a:schemeClr val="dk1"/>
                        </a:solidFil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graphicFrame>
        <p:nvGraphicFramePr>
          <p:cNvPr id="91" name="Google Shape;91;p1"/>
          <p:cNvGraphicFramePr/>
          <p:nvPr/>
        </p:nvGraphicFramePr>
        <p:xfrm>
          <a:off x="120315" y="5407199"/>
          <a:ext cx="11971425" cy="1349200"/>
        </p:xfrm>
        <a:graphic>
          <a:graphicData uri="http://schemas.openxmlformats.org/drawingml/2006/table">
            <a:tbl>
              <a:tblPr firstRow="1" bandRow="1">
                <a:noFill/>
              </a:tblPr>
              <a:tblGrid>
                <a:gridCol w="11971425">
                  <a:extLst>
                    <a:ext uri="{9D8B030D-6E8A-4147-A177-3AD203B41FA5}">
                      <a16:colId xmlns:a16="http://schemas.microsoft.com/office/drawing/2014/main" val="20000"/>
                    </a:ext>
                  </a:extLst>
                </a:gridCol>
              </a:tblGrid>
              <a:tr h="1349200">
                <a:tc>
                  <a:txBody>
                    <a:bodyPr/>
                    <a:lstStyle/>
                    <a:p>
                      <a:pPr marL="0" marR="0" lvl="0" indent="0" algn="l" rtl="0">
                        <a:spcBef>
                          <a:spcPts val="0"/>
                        </a:spcBef>
                        <a:spcAft>
                          <a:spcPts val="0"/>
                        </a:spcAft>
                        <a:buNone/>
                      </a:pPr>
                      <a:r>
                        <a:rPr lang="en-US" sz="1800" u="sng" dirty="0">
                          <a:solidFill>
                            <a:schemeClr val="dk1"/>
                          </a:solidFill>
                        </a:rPr>
                        <a:t>Gold Sponsors</a:t>
                      </a:r>
                      <a:endParaRPr dirty="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pic>
        <p:nvPicPr>
          <p:cNvPr id="2" name="Headspring.png" descr="Headspring.png">
            <a:extLst>
              <a:ext uri="{FF2B5EF4-FFF2-40B4-BE49-F238E27FC236}">
                <a16:creationId xmlns:a16="http://schemas.microsoft.com/office/drawing/2014/main" id="{BF424735-EFBC-7B97-F613-F09FC1E9F5F1}"/>
              </a:ext>
            </a:extLst>
          </p:cNvPr>
          <p:cNvPicPr>
            <a:picLocks noChangeAspect="1"/>
          </p:cNvPicPr>
          <p:nvPr/>
        </p:nvPicPr>
        <p:blipFill>
          <a:blip r:embed="rId3"/>
          <a:stretch>
            <a:fillRect/>
          </a:stretch>
        </p:blipFill>
        <p:spPr>
          <a:xfrm>
            <a:off x="2574618" y="702642"/>
            <a:ext cx="2205868" cy="743472"/>
          </a:xfrm>
          <a:prstGeom prst="rect">
            <a:avLst/>
          </a:prstGeom>
          <a:ln w="12700">
            <a:miter lim="400000"/>
          </a:ln>
        </p:spPr>
      </p:pic>
      <p:pic>
        <p:nvPicPr>
          <p:cNvPr id="3" name="LaunchDarkly.png" descr="LaunchDarkly.png">
            <a:extLst>
              <a:ext uri="{FF2B5EF4-FFF2-40B4-BE49-F238E27FC236}">
                <a16:creationId xmlns:a16="http://schemas.microsoft.com/office/drawing/2014/main" id="{6F0B00DC-0A8E-2D9C-2EBF-883D6BC2B811}"/>
              </a:ext>
            </a:extLst>
          </p:cNvPr>
          <p:cNvPicPr>
            <a:picLocks noChangeAspect="1"/>
          </p:cNvPicPr>
          <p:nvPr/>
        </p:nvPicPr>
        <p:blipFill>
          <a:blip r:embed="rId4"/>
          <a:stretch>
            <a:fillRect/>
          </a:stretch>
        </p:blipFill>
        <p:spPr>
          <a:xfrm>
            <a:off x="239521" y="661725"/>
            <a:ext cx="2205868" cy="742792"/>
          </a:xfrm>
          <a:prstGeom prst="rect">
            <a:avLst/>
          </a:prstGeom>
          <a:ln w="12700">
            <a:miter lim="400000"/>
          </a:ln>
        </p:spPr>
      </p:pic>
      <p:pic>
        <p:nvPicPr>
          <p:cNvPr id="4" name="Okta.png" descr="Okta.png">
            <a:extLst>
              <a:ext uri="{FF2B5EF4-FFF2-40B4-BE49-F238E27FC236}">
                <a16:creationId xmlns:a16="http://schemas.microsoft.com/office/drawing/2014/main" id="{C7677189-1DD6-7A9B-9AED-5A5ED7F8C462}"/>
              </a:ext>
            </a:extLst>
          </p:cNvPr>
          <p:cNvPicPr>
            <a:picLocks noChangeAspect="1"/>
          </p:cNvPicPr>
          <p:nvPr/>
        </p:nvPicPr>
        <p:blipFill>
          <a:blip r:embed="rId5"/>
          <a:stretch>
            <a:fillRect/>
          </a:stretch>
        </p:blipFill>
        <p:spPr>
          <a:xfrm>
            <a:off x="7071899" y="661725"/>
            <a:ext cx="2205868" cy="742389"/>
          </a:xfrm>
          <a:prstGeom prst="rect">
            <a:avLst/>
          </a:prstGeom>
          <a:ln w="12700">
            <a:miter lim="400000"/>
          </a:ln>
        </p:spPr>
      </p:pic>
      <p:pic>
        <p:nvPicPr>
          <p:cNvPr id="5" name="Progress.png" descr="Progress.png">
            <a:extLst>
              <a:ext uri="{FF2B5EF4-FFF2-40B4-BE49-F238E27FC236}">
                <a16:creationId xmlns:a16="http://schemas.microsoft.com/office/drawing/2014/main" id="{4ECBC1C7-C20E-5FAE-AC84-FD64693DF262}"/>
              </a:ext>
            </a:extLst>
          </p:cNvPr>
          <p:cNvPicPr>
            <a:picLocks noChangeAspect="1"/>
          </p:cNvPicPr>
          <p:nvPr/>
        </p:nvPicPr>
        <p:blipFill>
          <a:blip r:embed="rId6"/>
          <a:stretch>
            <a:fillRect/>
          </a:stretch>
        </p:blipFill>
        <p:spPr>
          <a:xfrm>
            <a:off x="4833355" y="702558"/>
            <a:ext cx="2205868" cy="742989"/>
          </a:xfrm>
          <a:prstGeom prst="rect">
            <a:avLst/>
          </a:prstGeom>
          <a:ln w="12700">
            <a:miter lim="400000"/>
          </a:ln>
        </p:spPr>
      </p:pic>
      <p:pic>
        <p:nvPicPr>
          <p:cNvPr id="7" name="ArchitectIO.png" descr="ArchitectIO.png">
            <a:extLst>
              <a:ext uri="{FF2B5EF4-FFF2-40B4-BE49-F238E27FC236}">
                <a16:creationId xmlns:a16="http://schemas.microsoft.com/office/drawing/2014/main" id="{23C1A159-EC4D-1F27-A21C-B2DE6EA4C984}"/>
              </a:ext>
            </a:extLst>
          </p:cNvPr>
          <p:cNvPicPr>
            <a:picLocks noChangeAspect="1"/>
          </p:cNvPicPr>
          <p:nvPr/>
        </p:nvPicPr>
        <p:blipFill>
          <a:blip r:embed="rId7"/>
          <a:srcRect l="36546" r="34562"/>
          <a:stretch>
            <a:fillRect/>
          </a:stretch>
        </p:blipFill>
        <p:spPr>
          <a:xfrm>
            <a:off x="9609939" y="675655"/>
            <a:ext cx="2203704" cy="644109"/>
          </a:xfrm>
          <a:prstGeom prst="rect">
            <a:avLst/>
          </a:prstGeom>
          <a:ln w="12700">
            <a:miter lim="400000"/>
          </a:ln>
        </p:spPr>
      </p:pic>
      <p:pic>
        <p:nvPicPr>
          <p:cNvPr id="36" name="Amazon.png" descr="Amazon.png">
            <a:extLst>
              <a:ext uri="{FF2B5EF4-FFF2-40B4-BE49-F238E27FC236}">
                <a16:creationId xmlns:a16="http://schemas.microsoft.com/office/drawing/2014/main" id="{0507E9E3-4A0E-106F-82A4-CD032D408C7B}"/>
              </a:ext>
            </a:extLst>
          </p:cNvPr>
          <p:cNvPicPr>
            <a:picLocks noChangeAspect="1"/>
          </p:cNvPicPr>
          <p:nvPr/>
        </p:nvPicPr>
        <p:blipFill>
          <a:blip r:embed="rId8"/>
          <a:stretch>
            <a:fillRect/>
          </a:stretch>
        </p:blipFill>
        <p:spPr>
          <a:xfrm>
            <a:off x="6465052" y="1796405"/>
            <a:ext cx="1723883" cy="581061"/>
          </a:xfrm>
          <a:prstGeom prst="rect">
            <a:avLst/>
          </a:prstGeom>
          <a:ln w="12700">
            <a:miter lim="400000"/>
          </a:ln>
        </p:spPr>
      </p:pic>
      <p:pic>
        <p:nvPicPr>
          <p:cNvPr id="37" name="AmericanCentury.png" descr="AmericanCentury.png">
            <a:extLst>
              <a:ext uri="{FF2B5EF4-FFF2-40B4-BE49-F238E27FC236}">
                <a16:creationId xmlns:a16="http://schemas.microsoft.com/office/drawing/2014/main" id="{073073FB-BFAE-7DAE-71D2-6190D6596A95}"/>
              </a:ext>
            </a:extLst>
          </p:cNvPr>
          <p:cNvPicPr>
            <a:picLocks noChangeAspect="1"/>
          </p:cNvPicPr>
          <p:nvPr/>
        </p:nvPicPr>
        <p:blipFill>
          <a:blip r:embed="rId9"/>
          <a:stretch>
            <a:fillRect/>
          </a:stretch>
        </p:blipFill>
        <p:spPr>
          <a:xfrm>
            <a:off x="6074881" y="4713073"/>
            <a:ext cx="1723883" cy="580874"/>
          </a:xfrm>
          <a:prstGeom prst="rect">
            <a:avLst/>
          </a:prstGeom>
          <a:ln w="12700">
            <a:miter lim="400000"/>
          </a:ln>
        </p:spPr>
      </p:pic>
      <p:pic>
        <p:nvPicPr>
          <p:cNvPr id="38" name="Azul.png" descr="Azul.png">
            <a:extLst>
              <a:ext uri="{FF2B5EF4-FFF2-40B4-BE49-F238E27FC236}">
                <a16:creationId xmlns:a16="http://schemas.microsoft.com/office/drawing/2014/main" id="{C12F8E09-9F30-4679-5E0A-3EDBD844A0D3}"/>
              </a:ext>
            </a:extLst>
          </p:cNvPr>
          <p:cNvPicPr>
            <a:picLocks noChangeAspect="1"/>
          </p:cNvPicPr>
          <p:nvPr/>
        </p:nvPicPr>
        <p:blipFill>
          <a:blip r:embed="rId10"/>
          <a:stretch>
            <a:fillRect/>
          </a:stretch>
        </p:blipFill>
        <p:spPr>
          <a:xfrm>
            <a:off x="8471834" y="3898906"/>
            <a:ext cx="1723883" cy="581811"/>
          </a:xfrm>
          <a:prstGeom prst="rect">
            <a:avLst/>
          </a:prstGeom>
          <a:ln w="12700">
            <a:miter lim="400000"/>
          </a:ln>
        </p:spPr>
      </p:pic>
      <p:pic>
        <p:nvPicPr>
          <p:cNvPr id="39" name="Bitrise.png" descr="Bitrise.png">
            <a:extLst>
              <a:ext uri="{FF2B5EF4-FFF2-40B4-BE49-F238E27FC236}">
                <a16:creationId xmlns:a16="http://schemas.microsoft.com/office/drawing/2014/main" id="{B058E3A0-FBC0-4E42-B377-6B9351536E90}"/>
              </a:ext>
            </a:extLst>
          </p:cNvPr>
          <p:cNvPicPr>
            <a:picLocks noChangeAspect="1"/>
          </p:cNvPicPr>
          <p:nvPr/>
        </p:nvPicPr>
        <p:blipFill>
          <a:blip r:embed="rId11"/>
          <a:stretch>
            <a:fillRect/>
          </a:stretch>
        </p:blipFill>
        <p:spPr>
          <a:xfrm>
            <a:off x="10255618" y="3921883"/>
            <a:ext cx="1723883" cy="580656"/>
          </a:xfrm>
          <a:prstGeom prst="rect">
            <a:avLst/>
          </a:prstGeom>
          <a:ln w="12700">
            <a:miter lim="400000"/>
          </a:ln>
        </p:spPr>
      </p:pic>
      <p:pic>
        <p:nvPicPr>
          <p:cNvPr id="40" name="ChaiOne.png" descr="ChaiOne.png">
            <a:extLst>
              <a:ext uri="{FF2B5EF4-FFF2-40B4-BE49-F238E27FC236}">
                <a16:creationId xmlns:a16="http://schemas.microsoft.com/office/drawing/2014/main" id="{7F10F710-8419-02D7-FD94-CD92A86708FC}"/>
              </a:ext>
            </a:extLst>
          </p:cNvPr>
          <p:cNvPicPr>
            <a:picLocks noChangeAspect="1"/>
          </p:cNvPicPr>
          <p:nvPr/>
        </p:nvPicPr>
        <p:blipFill>
          <a:blip r:embed="rId12"/>
          <a:stretch>
            <a:fillRect/>
          </a:stretch>
        </p:blipFill>
        <p:spPr>
          <a:xfrm>
            <a:off x="2391230" y="4722397"/>
            <a:ext cx="1723883" cy="581635"/>
          </a:xfrm>
          <a:prstGeom prst="rect">
            <a:avLst/>
          </a:prstGeom>
          <a:ln w="12700">
            <a:miter lim="400000"/>
          </a:ln>
        </p:spPr>
      </p:pic>
      <p:pic>
        <p:nvPicPr>
          <p:cNvPr id="41" name="CircleCI.png" descr="CircleCI.png">
            <a:extLst>
              <a:ext uri="{FF2B5EF4-FFF2-40B4-BE49-F238E27FC236}">
                <a16:creationId xmlns:a16="http://schemas.microsoft.com/office/drawing/2014/main" id="{EF90DC5E-205F-044B-7046-074A9CE5406F}"/>
              </a:ext>
            </a:extLst>
          </p:cNvPr>
          <p:cNvPicPr>
            <a:picLocks noChangeAspect="1"/>
          </p:cNvPicPr>
          <p:nvPr/>
        </p:nvPicPr>
        <p:blipFill>
          <a:blip r:embed="rId13"/>
          <a:stretch>
            <a:fillRect/>
          </a:stretch>
        </p:blipFill>
        <p:spPr>
          <a:xfrm>
            <a:off x="2890989" y="1761715"/>
            <a:ext cx="1723883" cy="580375"/>
          </a:xfrm>
          <a:prstGeom prst="rect">
            <a:avLst/>
          </a:prstGeom>
          <a:ln w="12700">
            <a:miter lim="400000"/>
          </a:ln>
        </p:spPr>
      </p:pic>
      <p:pic>
        <p:nvPicPr>
          <p:cNvPr id="42" name="Concentrix.png" descr="Concentrix.png">
            <a:extLst>
              <a:ext uri="{FF2B5EF4-FFF2-40B4-BE49-F238E27FC236}">
                <a16:creationId xmlns:a16="http://schemas.microsoft.com/office/drawing/2014/main" id="{DECE9ED1-CDFE-03F9-FC5F-2EAAAAE0B356}"/>
              </a:ext>
            </a:extLst>
          </p:cNvPr>
          <p:cNvPicPr>
            <a:picLocks noChangeAspect="1"/>
          </p:cNvPicPr>
          <p:nvPr/>
        </p:nvPicPr>
        <p:blipFill>
          <a:blip r:embed="rId14"/>
          <a:stretch>
            <a:fillRect/>
          </a:stretch>
        </p:blipFill>
        <p:spPr>
          <a:xfrm>
            <a:off x="1521501" y="4258953"/>
            <a:ext cx="1723883" cy="580349"/>
          </a:xfrm>
          <a:prstGeom prst="rect">
            <a:avLst/>
          </a:prstGeom>
          <a:ln w="12700">
            <a:miter lim="400000"/>
          </a:ln>
        </p:spPr>
      </p:pic>
      <p:pic>
        <p:nvPicPr>
          <p:cNvPr id="43" name="DataStax.png" descr="DataStax.png">
            <a:extLst>
              <a:ext uri="{FF2B5EF4-FFF2-40B4-BE49-F238E27FC236}">
                <a16:creationId xmlns:a16="http://schemas.microsoft.com/office/drawing/2014/main" id="{D0F0FC2B-9AF4-1455-36E9-8510E54F3473}"/>
              </a:ext>
            </a:extLst>
          </p:cNvPr>
          <p:cNvPicPr>
            <a:picLocks noChangeAspect="1"/>
          </p:cNvPicPr>
          <p:nvPr/>
        </p:nvPicPr>
        <p:blipFill>
          <a:blip r:embed="rId15"/>
          <a:stretch>
            <a:fillRect/>
          </a:stretch>
        </p:blipFill>
        <p:spPr>
          <a:xfrm>
            <a:off x="4099539" y="4736649"/>
            <a:ext cx="1723883" cy="580785"/>
          </a:xfrm>
          <a:prstGeom prst="rect">
            <a:avLst/>
          </a:prstGeom>
          <a:ln w="12700">
            <a:miter lim="400000"/>
          </a:ln>
        </p:spPr>
      </p:pic>
      <p:pic>
        <p:nvPicPr>
          <p:cNvPr id="44" name="Deepgram.png" descr="Deepgram.png">
            <a:extLst>
              <a:ext uri="{FF2B5EF4-FFF2-40B4-BE49-F238E27FC236}">
                <a16:creationId xmlns:a16="http://schemas.microsoft.com/office/drawing/2014/main" id="{D3E3A5FB-F11F-478D-B51E-8C8E7979B365}"/>
              </a:ext>
            </a:extLst>
          </p:cNvPr>
          <p:cNvPicPr>
            <a:picLocks noChangeAspect="1"/>
          </p:cNvPicPr>
          <p:nvPr/>
        </p:nvPicPr>
        <p:blipFill>
          <a:blip r:embed="rId16"/>
          <a:stretch>
            <a:fillRect/>
          </a:stretch>
        </p:blipFill>
        <p:spPr>
          <a:xfrm>
            <a:off x="0" y="3107432"/>
            <a:ext cx="1723883" cy="580501"/>
          </a:xfrm>
          <a:prstGeom prst="rect">
            <a:avLst/>
          </a:prstGeom>
          <a:ln w="12700">
            <a:miter lim="400000"/>
          </a:ln>
        </p:spPr>
      </p:pic>
      <p:pic>
        <p:nvPicPr>
          <p:cNvPr id="45" name="Epiq.png" descr="Epiq.png">
            <a:extLst>
              <a:ext uri="{FF2B5EF4-FFF2-40B4-BE49-F238E27FC236}">
                <a16:creationId xmlns:a16="http://schemas.microsoft.com/office/drawing/2014/main" id="{F1C61750-BCE9-821E-0CFC-8E090EFFCF75}"/>
              </a:ext>
            </a:extLst>
          </p:cNvPr>
          <p:cNvPicPr>
            <a:picLocks noChangeAspect="1"/>
          </p:cNvPicPr>
          <p:nvPr/>
        </p:nvPicPr>
        <p:blipFill>
          <a:blip r:embed="rId17"/>
          <a:stretch>
            <a:fillRect/>
          </a:stretch>
        </p:blipFill>
        <p:spPr>
          <a:xfrm>
            <a:off x="8561073" y="3186550"/>
            <a:ext cx="1723883" cy="580895"/>
          </a:xfrm>
          <a:prstGeom prst="rect">
            <a:avLst/>
          </a:prstGeom>
          <a:ln w="12700">
            <a:miter lim="400000"/>
          </a:ln>
        </p:spPr>
      </p:pic>
      <p:pic>
        <p:nvPicPr>
          <p:cNvPr id="46" name="FusionAuth.png" descr="FusionAuth.png">
            <a:extLst>
              <a:ext uri="{FF2B5EF4-FFF2-40B4-BE49-F238E27FC236}">
                <a16:creationId xmlns:a16="http://schemas.microsoft.com/office/drawing/2014/main" id="{9BD0EAE7-FA7F-1512-F994-14FDC0A1EEB7}"/>
              </a:ext>
            </a:extLst>
          </p:cNvPr>
          <p:cNvPicPr>
            <a:picLocks noChangeAspect="1"/>
          </p:cNvPicPr>
          <p:nvPr/>
        </p:nvPicPr>
        <p:blipFill>
          <a:blip r:embed="rId18"/>
          <a:stretch>
            <a:fillRect/>
          </a:stretch>
        </p:blipFill>
        <p:spPr>
          <a:xfrm>
            <a:off x="8266436" y="1797228"/>
            <a:ext cx="1723883" cy="451777"/>
          </a:xfrm>
          <a:prstGeom prst="rect">
            <a:avLst/>
          </a:prstGeom>
          <a:ln w="12700">
            <a:miter lim="400000"/>
          </a:ln>
        </p:spPr>
      </p:pic>
      <p:pic>
        <p:nvPicPr>
          <p:cNvPr id="47" name="gradle-enterprise-gradient-primary.png" descr="gradle-enterprise-gradient-primary.png">
            <a:extLst>
              <a:ext uri="{FF2B5EF4-FFF2-40B4-BE49-F238E27FC236}">
                <a16:creationId xmlns:a16="http://schemas.microsoft.com/office/drawing/2014/main" id="{095B981B-7B8E-44FE-1AE0-A6976E7EC3C3}"/>
              </a:ext>
            </a:extLst>
          </p:cNvPr>
          <p:cNvPicPr>
            <a:picLocks noChangeAspect="1"/>
          </p:cNvPicPr>
          <p:nvPr/>
        </p:nvPicPr>
        <p:blipFill>
          <a:blip r:embed="rId19"/>
          <a:stretch>
            <a:fillRect/>
          </a:stretch>
        </p:blipFill>
        <p:spPr>
          <a:xfrm>
            <a:off x="427653" y="3911667"/>
            <a:ext cx="1723883" cy="365464"/>
          </a:xfrm>
          <a:prstGeom prst="rect">
            <a:avLst/>
          </a:prstGeom>
          <a:ln w="12700">
            <a:miter lim="400000"/>
          </a:ln>
        </p:spPr>
      </p:pic>
      <p:pic>
        <p:nvPicPr>
          <p:cNvPr id="48" name="Ionic.png" descr="Ionic.png">
            <a:extLst>
              <a:ext uri="{FF2B5EF4-FFF2-40B4-BE49-F238E27FC236}">
                <a16:creationId xmlns:a16="http://schemas.microsoft.com/office/drawing/2014/main" id="{2B519FCE-7AD5-6FB6-0A1F-DAEDEBD0B7BA}"/>
              </a:ext>
            </a:extLst>
          </p:cNvPr>
          <p:cNvPicPr>
            <a:picLocks noChangeAspect="1"/>
          </p:cNvPicPr>
          <p:nvPr/>
        </p:nvPicPr>
        <p:blipFill>
          <a:blip r:embed="rId20"/>
          <a:stretch>
            <a:fillRect/>
          </a:stretch>
        </p:blipFill>
        <p:spPr>
          <a:xfrm>
            <a:off x="4832347" y="1790146"/>
            <a:ext cx="1568091" cy="529231"/>
          </a:xfrm>
          <a:prstGeom prst="rect">
            <a:avLst/>
          </a:prstGeom>
          <a:ln w="12700">
            <a:miter lim="400000"/>
          </a:ln>
        </p:spPr>
      </p:pic>
      <p:pic>
        <p:nvPicPr>
          <p:cNvPr id="49" name="JB-Hunt.png" descr="JB-Hunt.png">
            <a:extLst>
              <a:ext uri="{FF2B5EF4-FFF2-40B4-BE49-F238E27FC236}">
                <a16:creationId xmlns:a16="http://schemas.microsoft.com/office/drawing/2014/main" id="{4C9141E0-F858-DE0A-AB62-C8CFE85C19B3}"/>
              </a:ext>
            </a:extLst>
          </p:cNvPr>
          <p:cNvPicPr>
            <a:picLocks noChangeAspect="1"/>
          </p:cNvPicPr>
          <p:nvPr/>
        </p:nvPicPr>
        <p:blipFill>
          <a:blip r:embed="rId21"/>
          <a:stretch>
            <a:fillRect/>
          </a:stretch>
        </p:blipFill>
        <p:spPr>
          <a:xfrm>
            <a:off x="643780" y="4736772"/>
            <a:ext cx="1723883" cy="580540"/>
          </a:xfrm>
          <a:prstGeom prst="rect">
            <a:avLst/>
          </a:prstGeom>
          <a:ln w="12700">
            <a:miter lim="400000"/>
          </a:ln>
        </p:spPr>
      </p:pic>
      <p:pic>
        <p:nvPicPr>
          <p:cNvPr id="50" name="JFrog.png" descr="JFrog.png">
            <a:extLst>
              <a:ext uri="{FF2B5EF4-FFF2-40B4-BE49-F238E27FC236}">
                <a16:creationId xmlns:a16="http://schemas.microsoft.com/office/drawing/2014/main" id="{BCD66A27-9CD1-70CE-CAF1-024295278051}"/>
              </a:ext>
            </a:extLst>
          </p:cNvPr>
          <p:cNvPicPr>
            <a:picLocks noChangeAspect="1"/>
          </p:cNvPicPr>
          <p:nvPr/>
        </p:nvPicPr>
        <p:blipFill>
          <a:blip r:embed="rId22"/>
          <a:stretch>
            <a:fillRect/>
          </a:stretch>
        </p:blipFill>
        <p:spPr>
          <a:xfrm>
            <a:off x="3850039" y="2462160"/>
            <a:ext cx="1693100" cy="570126"/>
          </a:xfrm>
          <a:prstGeom prst="rect">
            <a:avLst/>
          </a:prstGeom>
          <a:ln w="12700">
            <a:miter lim="400000"/>
          </a:ln>
        </p:spPr>
      </p:pic>
      <p:pic>
        <p:nvPicPr>
          <p:cNvPr id="51" name="JohnDeere.png" descr="JohnDeere.png">
            <a:extLst>
              <a:ext uri="{FF2B5EF4-FFF2-40B4-BE49-F238E27FC236}">
                <a16:creationId xmlns:a16="http://schemas.microsoft.com/office/drawing/2014/main" id="{294AA31C-36F8-B3D3-6D69-147EDC349CB5}"/>
              </a:ext>
            </a:extLst>
          </p:cNvPr>
          <p:cNvPicPr>
            <a:picLocks noChangeAspect="1"/>
          </p:cNvPicPr>
          <p:nvPr/>
        </p:nvPicPr>
        <p:blipFill>
          <a:blip r:embed="rId23"/>
          <a:stretch>
            <a:fillRect/>
          </a:stretch>
        </p:blipFill>
        <p:spPr>
          <a:xfrm>
            <a:off x="5280626" y="2443001"/>
            <a:ext cx="1693099" cy="570530"/>
          </a:xfrm>
          <a:prstGeom prst="rect">
            <a:avLst/>
          </a:prstGeom>
          <a:ln w="12700">
            <a:miter lim="400000"/>
          </a:ln>
        </p:spPr>
      </p:pic>
      <p:pic>
        <p:nvPicPr>
          <p:cNvPr id="52" name="Microsoft.png" descr="Microsoft.png">
            <a:extLst>
              <a:ext uri="{FF2B5EF4-FFF2-40B4-BE49-F238E27FC236}">
                <a16:creationId xmlns:a16="http://schemas.microsoft.com/office/drawing/2014/main" id="{E6CB2443-187B-E84A-4ADA-83547866E8DF}"/>
              </a:ext>
            </a:extLst>
          </p:cNvPr>
          <p:cNvPicPr>
            <a:picLocks noChangeAspect="1"/>
          </p:cNvPicPr>
          <p:nvPr/>
        </p:nvPicPr>
        <p:blipFill>
          <a:blip r:embed="rId24"/>
          <a:stretch>
            <a:fillRect/>
          </a:stretch>
        </p:blipFill>
        <p:spPr>
          <a:xfrm>
            <a:off x="10255618" y="3158554"/>
            <a:ext cx="1723883" cy="580552"/>
          </a:xfrm>
          <a:prstGeom prst="rect">
            <a:avLst/>
          </a:prstGeom>
          <a:ln w="12700">
            <a:miter lim="400000"/>
          </a:ln>
        </p:spPr>
      </p:pic>
      <p:pic>
        <p:nvPicPr>
          <p:cNvPr id="53" name="MuleSoft.png" descr="MuleSoft.png">
            <a:extLst>
              <a:ext uri="{FF2B5EF4-FFF2-40B4-BE49-F238E27FC236}">
                <a16:creationId xmlns:a16="http://schemas.microsoft.com/office/drawing/2014/main" id="{FDF7232D-C92E-F9ED-2CB6-0FC41C376D3E}"/>
              </a:ext>
            </a:extLst>
          </p:cNvPr>
          <p:cNvPicPr>
            <a:picLocks noChangeAspect="1"/>
          </p:cNvPicPr>
          <p:nvPr/>
        </p:nvPicPr>
        <p:blipFill>
          <a:blip r:embed="rId25"/>
          <a:stretch>
            <a:fillRect/>
          </a:stretch>
        </p:blipFill>
        <p:spPr>
          <a:xfrm>
            <a:off x="1845639" y="3123948"/>
            <a:ext cx="1723883" cy="579935"/>
          </a:xfrm>
          <a:prstGeom prst="rect">
            <a:avLst/>
          </a:prstGeom>
          <a:ln w="12700">
            <a:miter lim="400000"/>
          </a:ln>
        </p:spPr>
      </p:pic>
      <p:pic>
        <p:nvPicPr>
          <p:cNvPr id="54" name="NAIC-NIPR.png" descr="NAIC-NIPR.png">
            <a:extLst>
              <a:ext uri="{FF2B5EF4-FFF2-40B4-BE49-F238E27FC236}">
                <a16:creationId xmlns:a16="http://schemas.microsoft.com/office/drawing/2014/main" id="{4E2BDDA4-76F4-E979-E22C-C8DAEEDF7EB6}"/>
              </a:ext>
            </a:extLst>
          </p:cNvPr>
          <p:cNvPicPr>
            <a:picLocks noChangeAspect="1"/>
          </p:cNvPicPr>
          <p:nvPr/>
        </p:nvPicPr>
        <p:blipFill>
          <a:blip r:embed="rId26"/>
          <a:stretch>
            <a:fillRect/>
          </a:stretch>
        </p:blipFill>
        <p:spPr>
          <a:xfrm>
            <a:off x="2429160" y="2470740"/>
            <a:ext cx="1693100" cy="571139"/>
          </a:xfrm>
          <a:prstGeom prst="rect">
            <a:avLst/>
          </a:prstGeom>
          <a:ln w="12700">
            <a:miter lim="400000"/>
          </a:ln>
        </p:spPr>
      </p:pic>
      <p:pic>
        <p:nvPicPr>
          <p:cNvPr id="55" name="Orion.png" descr="Orion.png">
            <a:extLst>
              <a:ext uri="{FF2B5EF4-FFF2-40B4-BE49-F238E27FC236}">
                <a16:creationId xmlns:a16="http://schemas.microsoft.com/office/drawing/2014/main" id="{7ED2EF67-90AF-B503-5D5B-02607BD35214}"/>
              </a:ext>
            </a:extLst>
          </p:cNvPr>
          <p:cNvPicPr>
            <a:picLocks noChangeAspect="1"/>
          </p:cNvPicPr>
          <p:nvPr/>
        </p:nvPicPr>
        <p:blipFill>
          <a:blip r:embed="rId27"/>
          <a:stretch>
            <a:fillRect/>
          </a:stretch>
        </p:blipFill>
        <p:spPr>
          <a:xfrm>
            <a:off x="7115577" y="2424338"/>
            <a:ext cx="1693100" cy="571805"/>
          </a:xfrm>
          <a:prstGeom prst="rect">
            <a:avLst/>
          </a:prstGeom>
          <a:ln w="12700">
            <a:miter lim="400000"/>
          </a:ln>
        </p:spPr>
      </p:pic>
      <p:pic>
        <p:nvPicPr>
          <p:cNvPr id="56" name="OutSystems.png" descr="OutSystems.png">
            <a:extLst>
              <a:ext uri="{FF2B5EF4-FFF2-40B4-BE49-F238E27FC236}">
                <a16:creationId xmlns:a16="http://schemas.microsoft.com/office/drawing/2014/main" id="{8F2B2F9B-4B5E-7ECE-9CE3-0C6F187CC727}"/>
              </a:ext>
            </a:extLst>
          </p:cNvPr>
          <p:cNvPicPr>
            <a:picLocks noChangeAspect="1"/>
          </p:cNvPicPr>
          <p:nvPr/>
        </p:nvPicPr>
        <p:blipFill>
          <a:blip r:embed="rId28"/>
          <a:stretch>
            <a:fillRect/>
          </a:stretch>
        </p:blipFill>
        <p:spPr>
          <a:xfrm>
            <a:off x="10100797" y="1731972"/>
            <a:ext cx="1723883" cy="582290"/>
          </a:xfrm>
          <a:prstGeom prst="rect">
            <a:avLst/>
          </a:prstGeom>
          <a:ln w="12700">
            <a:miter lim="400000"/>
          </a:ln>
        </p:spPr>
      </p:pic>
      <p:pic>
        <p:nvPicPr>
          <p:cNvPr id="57" name="RedHat.png" descr="RedHat.png">
            <a:extLst>
              <a:ext uri="{FF2B5EF4-FFF2-40B4-BE49-F238E27FC236}">
                <a16:creationId xmlns:a16="http://schemas.microsoft.com/office/drawing/2014/main" id="{9FBF634E-86AF-4D51-9C46-367541D1C943}"/>
              </a:ext>
            </a:extLst>
          </p:cNvPr>
          <p:cNvPicPr>
            <a:picLocks noChangeAspect="1"/>
          </p:cNvPicPr>
          <p:nvPr/>
        </p:nvPicPr>
        <p:blipFill>
          <a:blip r:embed="rId29"/>
          <a:stretch>
            <a:fillRect/>
          </a:stretch>
        </p:blipFill>
        <p:spPr>
          <a:xfrm>
            <a:off x="3691278" y="3148456"/>
            <a:ext cx="1723883" cy="581195"/>
          </a:xfrm>
          <a:prstGeom prst="rect">
            <a:avLst/>
          </a:prstGeom>
          <a:ln w="12700">
            <a:miter lim="400000"/>
          </a:ln>
        </p:spPr>
      </p:pic>
      <p:pic>
        <p:nvPicPr>
          <p:cNvPr id="58" name="ScoutAPM.png" descr="ScoutAPM.png">
            <a:extLst>
              <a:ext uri="{FF2B5EF4-FFF2-40B4-BE49-F238E27FC236}">
                <a16:creationId xmlns:a16="http://schemas.microsoft.com/office/drawing/2014/main" id="{F5D0948F-8FBD-2642-D4BF-DA895EC2DF1C}"/>
              </a:ext>
            </a:extLst>
          </p:cNvPr>
          <p:cNvPicPr>
            <a:picLocks noChangeAspect="1"/>
          </p:cNvPicPr>
          <p:nvPr/>
        </p:nvPicPr>
        <p:blipFill>
          <a:blip r:embed="rId30"/>
          <a:stretch>
            <a:fillRect/>
          </a:stretch>
        </p:blipFill>
        <p:spPr>
          <a:xfrm>
            <a:off x="3237597" y="3804529"/>
            <a:ext cx="1723883" cy="579740"/>
          </a:xfrm>
          <a:prstGeom prst="rect">
            <a:avLst/>
          </a:prstGeom>
          <a:ln w="12700">
            <a:miter lim="400000"/>
          </a:ln>
        </p:spPr>
      </p:pic>
      <p:pic>
        <p:nvPicPr>
          <p:cNvPr id="59" name="Snyk.png" descr="Snyk.png">
            <a:extLst>
              <a:ext uri="{FF2B5EF4-FFF2-40B4-BE49-F238E27FC236}">
                <a16:creationId xmlns:a16="http://schemas.microsoft.com/office/drawing/2014/main" id="{C61CFC73-8D53-ED22-66D7-E7830112CA4E}"/>
              </a:ext>
            </a:extLst>
          </p:cNvPr>
          <p:cNvPicPr>
            <a:picLocks noChangeAspect="1"/>
          </p:cNvPicPr>
          <p:nvPr/>
        </p:nvPicPr>
        <p:blipFill>
          <a:blip r:embed="rId31"/>
          <a:stretch>
            <a:fillRect/>
          </a:stretch>
        </p:blipFill>
        <p:spPr>
          <a:xfrm>
            <a:off x="8576465" y="2393981"/>
            <a:ext cx="1693100" cy="570987"/>
          </a:xfrm>
          <a:prstGeom prst="rect">
            <a:avLst/>
          </a:prstGeom>
          <a:ln w="12700">
            <a:miter lim="400000"/>
          </a:ln>
        </p:spPr>
      </p:pic>
      <p:pic>
        <p:nvPicPr>
          <p:cNvPr id="60" name="Solace.png" descr="Solace.png">
            <a:extLst>
              <a:ext uri="{FF2B5EF4-FFF2-40B4-BE49-F238E27FC236}">
                <a16:creationId xmlns:a16="http://schemas.microsoft.com/office/drawing/2014/main" id="{3A89C26D-BF2B-CEB1-6B00-FD2744293978}"/>
              </a:ext>
            </a:extLst>
          </p:cNvPr>
          <p:cNvPicPr>
            <a:picLocks noChangeAspect="1"/>
          </p:cNvPicPr>
          <p:nvPr/>
        </p:nvPicPr>
        <p:blipFill>
          <a:blip r:embed="rId32"/>
          <a:stretch>
            <a:fillRect/>
          </a:stretch>
        </p:blipFill>
        <p:spPr>
          <a:xfrm>
            <a:off x="443045" y="2442320"/>
            <a:ext cx="1693100" cy="571892"/>
          </a:xfrm>
          <a:prstGeom prst="rect">
            <a:avLst/>
          </a:prstGeom>
          <a:ln w="12700">
            <a:miter lim="400000"/>
          </a:ln>
        </p:spPr>
      </p:pic>
      <p:pic>
        <p:nvPicPr>
          <p:cNvPr id="61" name="Sonatype.png" descr="Sonatype.png">
            <a:extLst>
              <a:ext uri="{FF2B5EF4-FFF2-40B4-BE49-F238E27FC236}">
                <a16:creationId xmlns:a16="http://schemas.microsoft.com/office/drawing/2014/main" id="{D790F4D1-38BC-151D-37C2-BC6755E672D7}"/>
              </a:ext>
            </a:extLst>
          </p:cNvPr>
          <p:cNvPicPr>
            <a:picLocks noChangeAspect="1"/>
          </p:cNvPicPr>
          <p:nvPr/>
        </p:nvPicPr>
        <p:blipFill>
          <a:blip r:embed="rId33"/>
          <a:stretch>
            <a:fillRect/>
          </a:stretch>
        </p:blipFill>
        <p:spPr>
          <a:xfrm>
            <a:off x="7039392" y="3148767"/>
            <a:ext cx="1723883" cy="580574"/>
          </a:xfrm>
          <a:prstGeom prst="rect">
            <a:avLst/>
          </a:prstGeom>
          <a:ln w="12700">
            <a:miter lim="400000"/>
          </a:ln>
        </p:spPr>
      </p:pic>
      <p:pic>
        <p:nvPicPr>
          <p:cNvPr id="62" name="Twilio.png" descr="Twilio.png">
            <a:extLst>
              <a:ext uri="{FF2B5EF4-FFF2-40B4-BE49-F238E27FC236}">
                <a16:creationId xmlns:a16="http://schemas.microsoft.com/office/drawing/2014/main" id="{1A52FC2A-2F39-6375-4F58-9D0FA481CA65}"/>
              </a:ext>
            </a:extLst>
          </p:cNvPr>
          <p:cNvPicPr>
            <a:picLocks noChangeAspect="1"/>
          </p:cNvPicPr>
          <p:nvPr/>
        </p:nvPicPr>
        <p:blipFill>
          <a:blip r:embed="rId34"/>
          <a:stretch>
            <a:fillRect/>
          </a:stretch>
        </p:blipFill>
        <p:spPr>
          <a:xfrm>
            <a:off x="5382694" y="3107274"/>
            <a:ext cx="1723883" cy="580816"/>
          </a:xfrm>
          <a:prstGeom prst="rect">
            <a:avLst/>
          </a:prstGeom>
          <a:ln w="12700">
            <a:miter lim="400000"/>
          </a:ln>
        </p:spPr>
      </p:pic>
      <p:pic>
        <p:nvPicPr>
          <p:cNvPr id="63" name="VeteransUnited.png" descr="VeteransUnited.png">
            <a:extLst>
              <a:ext uri="{FF2B5EF4-FFF2-40B4-BE49-F238E27FC236}">
                <a16:creationId xmlns:a16="http://schemas.microsoft.com/office/drawing/2014/main" id="{25AD9E61-A78D-1814-EC2F-8486657E8CD5}"/>
              </a:ext>
            </a:extLst>
          </p:cNvPr>
          <p:cNvPicPr>
            <a:picLocks noChangeAspect="1"/>
          </p:cNvPicPr>
          <p:nvPr/>
        </p:nvPicPr>
        <p:blipFill>
          <a:blip r:embed="rId35"/>
          <a:stretch>
            <a:fillRect/>
          </a:stretch>
        </p:blipFill>
        <p:spPr>
          <a:xfrm>
            <a:off x="6833981" y="3898430"/>
            <a:ext cx="1723883" cy="581605"/>
          </a:xfrm>
          <a:prstGeom prst="rect">
            <a:avLst/>
          </a:prstGeom>
          <a:ln w="12700">
            <a:miter lim="400000"/>
          </a:ln>
        </p:spPr>
      </p:pic>
      <p:pic>
        <p:nvPicPr>
          <p:cNvPr id="64" name="Viagio.png" descr="Viagio.png">
            <a:extLst>
              <a:ext uri="{FF2B5EF4-FFF2-40B4-BE49-F238E27FC236}">
                <a16:creationId xmlns:a16="http://schemas.microsoft.com/office/drawing/2014/main" id="{533B55AA-1573-7222-9BE8-9564230FEE4B}"/>
              </a:ext>
            </a:extLst>
          </p:cNvPr>
          <p:cNvPicPr>
            <a:picLocks noChangeAspect="1"/>
          </p:cNvPicPr>
          <p:nvPr/>
        </p:nvPicPr>
        <p:blipFill>
          <a:blip r:embed="rId36"/>
          <a:stretch>
            <a:fillRect/>
          </a:stretch>
        </p:blipFill>
        <p:spPr>
          <a:xfrm>
            <a:off x="10273410" y="2425314"/>
            <a:ext cx="1693100" cy="570829"/>
          </a:xfrm>
          <a:prstGeom prst="rect">
            <a:avLst/>
          </a:prstGeom>
          <a:ln w="12700">
            <a:miter lim="400000"/>
          </a:ln>
        </p:spPr>
      </p:pic>
      <p:pic>
        <p:nvPicPr>
          <p:cNvPr id="65" name="WellSky.png" descr="WellSky.png">
            <a:extLst>
              <a:ext uri="{FF2B5EF4-FFF2-40B4-BE49-F238E27FC236}">
                <a16:creationId xmlns:a16="http://schemas.microsoft.com/office/drawing/2014/main" id="{659EF4AF-B215-C547-891D-422244E1DABF}"/>
              </a:ext>
            </a:extLst>
          </p:cNvPr>
          <p:cNvPicPr>
            <a:picLocks noChangeAspect="1"/>
          </p:cNvPicPr>
          <p:nvPr/>
        </p:nvPicPr>
        <p:blipFill>
          <a:blip r:embed="rId37"/>
          <a:stretch>
            <a:fillRect/>
          </a:stretch>
        </p:blipFill>
        <p:spPr>
          <a:xfrm>
            <a:off x="5076849" y="3898983"/>
            <a:ext cx="1723883" cy="580366"/>
          </a:xfrm>
          <a:prstGeom prst="rect">
            <a:avLst/>
          </a:prstGeom>
          <a:ln w="12700">
            <a:miter lim="400000"/>
          </a:ln>
        </p:spPr>
      </p:pic>
      <p:pic>
        <p:nvPicPr>
          <p:cNvPr id="66" name="Image" descr="Image">
            <a:extLst>
              <a:ext uri="{FF2B5EF4-FFF2-40B4-BE49-F238E27FC236}">
                <a16:creationId xmlns:a16="http://schemas.microsoft.com/office/drawing/2014/main" id="{F41A47FD-28FA-F01E-94CC-6FF57313B062}"/>
              </a:ext>
            </a:extLst>
          </p:cNvPr>
          <p:cNvPicPr>
            <a:picLocks noChangeAspect="1"/>
          </p:cNvPicPr>
          <p:nvPr/>
        </p:nvPicPr>
        <p:blipFill>
          <a:blip r:embed="rId38"/>
          <a:srcRect r="36970"/>
          <a:stretch>
            <a:fillRect/>
          </a:stretch>
        </p:blipFill>
        <p:spPr>
          <a:xfrm>
            <a:off x="7890149" y="4846114"/>
            <a:ext cx="1723883" cy="505980"/>
          </a:xfrm>
          <a:prstGeom prst="rect">
            <a:avLst/>
          </a:prstGeom>
          <a:ln w="12700">
            <a:miter lim="400000"/>
          </a:ln>
        </p:spPr>
      </p:pic>
      <p:pic>
        <p:nvPicPr>
          <p:cNvPr id="67" name="Image" descr="Image">
            <a:extLst>
              <a:ext uri="{FF2B5EF4-FFF2-40B4-BE49-F238E27FC236}">
                <a16:creationId xmlns:a16="http://schemas.microsoft.com/office/drawing/2014/main" id="{3CDB5255-5C68-3E84-D90F-9FD911C98D3C}"/>
              </a:ext>
            </a:extLst>
          </p:cNvPr>
          <p:cNvPicPr>
            <a:picLocks noChangeAspect="1"/>
          </p:cNvPicPr>
          <p:nvPr/>
        </p:nvPicPr>
        <p:blipFill>
          <a:blip r:embed="rId39"/>
          <a:stretch>
            <a:fillRect/>
          </a:stretch>
        </p:blipFill>
        <p:spPr>
          <a:xfrm>
            <a:off x="9705416" y="4607999"/>
            <a:ext cx="1989459" cy="668177"/>
          </a:xfrm>
          <a:prstGeom prst="rect">
            <a:avLst/>
          </a:prstGeom>
          <a:ln w="12700">
            <a:miter lim="400000"/>
          </a:ln>
        </p:spPr>
      </p:pic>
      <p:pic>
        <p:nvPicPr>
          <p:cNvPr id="69" name="AbbottLabs.png" descr="AbbottLabs.png">
            <a:extLst>
              <a:ext uri="{FF2B5EF4-FFF2-40B4-BE49-F238E27FC236}">
                <a16:creationId xmlns:a16="http://schemas.microsoft.com/office/drawing/2014/main" id="{3F9F5743-0049-A6E7-0967-EA25AEF186A2}"/>
              </a:ext>
            </a:extLst>
          </p:cNvPr>
          <p:cNvPicPr>
            <a:picLocks noChangeAspect="1"/>
          </p:cNvPicPr>
          <p:nvPr/>
        </p:nvPicPr>
        <p:blipFill>
          <a:blip r:embed="rId40"/>
          <a:stretch>
            <a:fillRect/>
          </a:stretch>
        </p:blipFill>
        <p:spPr>
          <a:xfrm>
            <a:off x="5549978" y="6205260"/>
            <a:ext cx="1268939" cy="426559"/>
          </a:xfrm>
          <a:prstGeom prst="rect">
            <a:avLst/>
          </a:prstGeom>
          <a:ln w="12700">
            <a:miter lim="400000"/>
          </a:ln>
        </p:spPr>
      </p:pic>
      <p:pic>
        <p:nvPicPr>
          <p:cNvPr id="70" name="AlarmCom.png" descr="AlarmCom.png">
            <a:extLst>
              <a:ext uri="{FF2B5EF4-FFF2-40B4-BE49-F238E27FC236}">
                <a16:creationId xmlns:a16="http://schemas.microsoft.com/office/drawing/2014/main" id="{772FCB81-25F6-9198-5042-5B42794BF600}"/>
              </a:ext>
            </a:extLst>
          </p:cNvPr>
          <p:cNvPicPr>
            <a:picLocks noChangeAspect="1"/>
          </p:cNvPicPr>
          <p:nvPr/>
        </p:nvPicPr>
        <p:blipFill>
          <a:blip r:embed="rId41"/>
          <a:stretch>
            <a:fillRect/>
          </a:stretch>
        </p:blipFill>
        <p:spPr>
          <a:xfrm>
            <a:off x="2929638" y="6192691"/>
            <a:ext cx="1268939" cy="427814"/>
          </a:xfrm>
          <a:prstGeom prst="rect">
            <a:avLst/>
          </a:prstGeom>
          <a:ln w="12700">
            <a:miter lim="400000"/>
          </a:ln>
        </p:spPr>
      </p:pic>
      <p:pic>
        <p:nvPicPr>
          <p:cNvPr id="71" name="AscendLearning.png" descr="AscendLearning.png">
            <a:extLst>
              <a:ext uri="{FF2B5EF4-FFF2-40B4-BE49-F238E27FC236}">
                <a16:creationId xmlns:a16="http://schemas.microsoft.com/office/drawing/2014/main" id="{590C4F9F-51C9-F08D-89BE-854638352213}"/>
              </a:ext>
            </a:extLst>
          </p:cNvPr>
          <p:cNvPicPr>
            <a:picLocks noChangeAspect="1"/>
          </p:cNvPicPr>
          <p:nvPr/>
        </p:nvPicPr>
        <p:blipFill>
          <a:blip r:embed="rId42"/>
          <a:stretch>
            <a:fillRect/>
          </a:stretch>
        </p:blipFill>
        <p:spPr>
          <a:xfrm>
            <a:off x="4227407" y="5628867"/>
            <a:ext cx="1268939" cy="427390"/>
          </a:xfrm>
          <a:prstGeom prst="rect">
            <a:avLst/>
          </a:prstGeom>
          <a:ln w="12700">
            <a:miter lim="400000"/>
          </a:ln>
        </p:spPr>
      </p:pic>
      <p:pic>
        <p:nvPicPr>
          <p:cNvPr id="72" name="Buildertrend.png" descr="Buildertrend.png">
            <a:extLst>
              <a:ext uri="{FF2B5EF4-FFF2-40B4-BE49-F238E27FC236}">
                <a16:creationId xmlns:a16="http://schemas.microsoft.com/office/drawing/2014/main" id="{827A01E3-D65A-FC1F-5633-78E383A7858A}"/>
              </a:ext>
            </a:extLst>
          </p:cNvPr>
          <p:cNvPicPr>
            <a:picLocks noChangeAspect="1"/>
          </p:cNvPicPr>
          <p:nvPr/>
        </p:nvPicPr>
        <p:blipFill>
          <a:blip r:embed="rId43"/>
          <a:stretch>
            <a:fillRect/>
          </a:stretch>
        </p:blipFill>
        <p:spPr>
          <a:xfrm>
            <a:off x="3056808" y="5556716"/>
            <a:ext cx="1268939" cy="429146"/>
          </a:xfrm>
          <a:prstGeom prst="rect">
            <a:avLst/>
          </a:prstGeom>
          <a:ln w="12700">
            <a:miter lim="400000"/>
          </a:ln>
        </p:spPr>
      </p:pic>
      <p:pic>
        <p:nvPicPr>
          <p:cNvPr id="73" name="CHRobinson.png" descr="CHRobinson.png">
            <a:extLst>
              <a:ext uri="{FF2B5EF4-FFF2-40B4-BE49-F238E27FC236}">
                <a16:creationId xmlns:a16="http://schemas.microsoft.com/office/drawing/2014/main" id="{C327197C-0CEB-9FD3-8670-9D279DC7057D}"/>
              </a:ext>
            </a:extLst>
          </p:cNvPr>
          <p:cNvPicPr>
            <a:picLocks noChangeAspect="1"/>
          </p:cNvPicPr>
          <p:nvPr/>
        </p:nvPicPr>
        <p:blipFill>
          <a:blip r:embed="rId44"/>
          <a:stretch>
            <a:fillRect/>
          </a:stretch>
        </p:blipFill>
        <p:spPr>
          <a:xfrm>
            <a:off x="1543393" y="6192938"/>
            <a:ext cx="1268939" cy="427319"/>
          </a:xfrm>
          <a:prstGeom prst="rect">
            <a:avLst/>
          </a:prstGeom>
          <a:ln w="12700">
            <a:miter lim="400000"/>
          </a:ln>
        </p:spPr>
      </p:pic>
      <p:pic>
        <p:nvPicPr>
          <p:cNvPr id="74" name="EventStore.png" descr="EventStore.png">
            <a:extLst>
              <a:ext uri="{FF2B5EF4-FFF2-40B4-BE49-F238E27FC236}">
                <a16:creationId xmlns:a16="http://schemas.microsoft.com/office/drawing/2014/main" id="{89C70193-1428-D44D-9B97-8960269422C4}"/>
              </a:ext>
            </a:extLst>
          </p:cNvPr>
          <p:cNvPicPr>
            <a:picLocks noChangeAspect="1"/>
          </p:cNvPicPr>
          <p:nvPr/>
        </p:nvPicPr>
        <p:blipFill>
          <a:blip r:embed="rId45"/>
          <a:stretch>
            <a:fillRect/>
          </a:stretch>
        </p:blipFill>
        <p:spPr>
          <a:xfrm>
            <a:off x="8081097" y="5526905"/>
            <a:ext cx="1268939" cy="427217"/>
          </a:xfrm>
          <a:prstGeom prst="rect">
            <a:avLst/>
          </a:prstGeom>
          <a:ln w="12700">
            <a:miter lim="400000"/>
          </a:ln>
        </p:spPr>
      </p:pic>
      <p:pic>
        <p:nvPicPr>
          <p:cNvPr id="75" name="FNBO.png" descr="FNBO.png">
            <a:extLst>
              <a:ext uri="{FF2B5EF4-FFF2-40B4-BE49-F238E27FC236}">
                <a16:creationId xmlns:a16="http://schemas.microsoft.com/office/drawing/2014/main" id="{7D57051C-74DB-71D1-5919-69D4F3E7739E}"/>
              </a:ext>
            </a:extLst>
          </p:cNvPr>
          <p:cNvPicPr>
            <a:picLocks noChangeAspect="1"/>
          </p:cNvPicPr>
          <p:nvPr/>
        </p:nvPicPr>
        <p:blipFill>
          <a:blip r:embed="rId46"/>
          <a:stretch>
            <a:fillRect/>
          </a:stretch>
        </p:blipFill>
        <p:spPr>
          <a:xfrm>
            <a:off x="9310690" y="5537105"/>
            <a:ext cx="1268939" cy="427480"/>
          </a:xfrm>
          <a:prstGeom prst="rect">
            <a:avLst/>
          </a:prstGeom>
          <a:ln w="12700">
            <a:miter lim="400000"/>
          </a:ln>
        </p:spPr>
      </p:pic>
      <p:pic>
        <p:nvPicPr>
          <p:cNvPr id="76" name="NewRelic.png" descr="NewRelic.png">
            <a:extLst>
              <a:ext uri="{FF2B5EF4-FFF2-40B4-BE49-F238E27FC236}">
                <a16:creationId xmlns:a16="http://schemas.microsoft.com/office/drawing/2014/main" id="{58537BDA-7243-DF30-B3B9-8936C97AE292}"/>
              </a:ext>
            </a:extLst>
          </p:cNvPr>
          <p:cNvPicPr>
            <a:picLocks noChangeAspect="1"/>
          </p:cNvPicPr>
          <p:nvPr/>
        </p:nvPicPr>
        <p:blipFill>
          <a:blip r:embed="rId47"/>
          <a:stretch>
            <a:fillRect/>
          </a:stretch>
        </p:blipFill>
        <p:spPr>
          <a:xfrm>
            <a:off x="1698151" y="5598803"/>
            <a:ext cx="1268939" cy="427559"/>
          </a:xfrm>
          <a:prstGeom prst="rect">
            <a:avLst/>
          </a:prstGeom>
          <a:ln w="12700">
            <a:miter lim="400000"/>
          </a:ln>
        </p:spPr>
      </p:pic>
      <p:pic>
        <p:nvPicPr>
          <p:cNvPr id="77" name="Oracle Cerner Logo.png" descr="Oracle Cerner Logo.png">
            <a:extLst>
              <a:ext uri="{FF2B5EF4-FFF2-40B4-BE49-F238E27FC236}">
                <a16:creationId xmlns:a16="http://schemas.microsoft.com/office/drawing/2014/main" id="{24C2076C-D9DA-6291-851E-B739C1B4E410}"/>
              </a:ext>
            </a:extLst>
          </p:cNvPr>
          <p:cNvPicPr>
            <a:picLocks noChangeAspect="1"/>
          </p:cNvPicPr>
          <p:nvPr/>
        </p:nvPicPr>
        <p:blipFill>
          <a:blip r:embed="rId48"/>
          <a:stretch>
            <a:fillRect/>
          </a:stretch>
        </p:blipFill>
        <p:spPr>
          <a:xfrm>
            <a:off x="276785" y="5817701"/>
            <a:ext cx="1268939" cy="264098"/>
          </a:xfrm>
          <a:prstGeom prst="rect">
            <a:avLst/>
          </a:prstGeom>
          <a:ln w="12700">
            <a:miter lim="400000"/>
          </a:ln>
        </p:spPr>
      </p:pic>
      <p:pic>
        <p:nvPicPr>
          <p:cNvPr id="78" name="QuestAnalytics.png" descr="QuestAnalytics.png">
            <a:extLst>
              <a:ext uri="{FF2B5EF4-FFF2-40B4-BE49-F238E27FC236}">
                <a16:creationId xmlns:a16="http://schemas.microsoft.com/office/drawing/2014/main" id="{1E6697A0-E6AA-CC58-5BA4-3E2B32F3CEAA}"/>
              </a:ext>
            </a:extLst>
          </p:cNvPr>
          <p:cNvPicPr>
            <a:picLocks noChangeAspect="1"/>
          </p:cNvPicPr>
          <p:nvPr/>
        </p:nvPicPr>
        <p:blipFill>
          <a:blip r:embed="rId49"/>
          <a:stretch>
            <a:fillRect/>
          </a:stretch>
        </p:blipFill>
        <p:spPr>
          <a:xfrm>
            <a:off x="7039392" y="6191465"/>
            <a:ext cx="1268939" cy="428307"/>
          </a:xfrm>
          <a:prstGeom prst="rect">
            <a:avLst/>
          </a:prstGeom>
          <a:ln w="12700">
            <a:miter lim="400000"/>
          </a:ln>
        </p:spPr>
      </p:pic>
      <p:pic>
        <p:nvPicPr>
          <p:cNvPr id="79" name="RequestMetrics.png" descr="RequestMetrics.png">
            <a:extLst>
              <a:ext uri="{FF2B5EF4-FFF2-40B4-BE49-F238E27FC236}">
                <a16:creationId xmlns:a16="http://schemas.microsoft.com/office/drawing/2014/main" id="{7C3FDA07-FE1B-6612-4A57-F54CCBB73009}"/>
              </a:ext>
            </a:extLst>
          </p:cNvPr>
          <p:cNvPicPr>
            <a:picLocks noChangeAspect="1"/>
          </p:cNvPicPr>
          <p:nvPr/>
        </p:nvPicPr>
        <p:blipFill>
          <a:blip r:embed="rId50"/>
          <a:stretch>
            <a:fillRect/>
          </a:stretch>
        </p:blipFill>
        <p:spPr>
          <a:xfrm>
            <a:off x="8390295" y="6172573"/>
            <a:ext cx="1268939" cy="427451"/>
          </a:xfrm>
          <a:prstGeom prst="rect">
            <a:avLst/>
          </a:prstGeom>
          <a:ln w="12700">
            <a:miter lim="400000"/>
          </a:ln>
        </p:spPr>
      </p:pic>
      <p:pic>
        <p:nvPicPr>
          <p:cNvPr id="80" name="Rx Savings Solutions.png" descr="Rx Savings Solutions.png">
            <a:extLst>
              <a:ext uri="{FF2B5EF4-FFF2-40B4-BE49-F238E27FC236}">
                <a16:creationId xmlns:a16="http://schemas.microsoft.com/office/drawing/2014/main" id="{97F7D5F6-4D0B-166B-9B5A-3E36A1F5955D}"/>
              </a:ext>
            </a:extLst>
          </p:cNvPr>
          <p:cNvPicPr>
            <a:picLocks noChangeAspect="1"/>
          </p:cNvPicPr>
          <p:nvPr/>
        </p:nvPicPr>
        <p:blipFill>
          <a:blip r:embed="rId51"/>
          <a:stretch>
            <a:fillRect/>
          </a:stretch>
        </p:blipFill>
        <p:spPr>
          <a:xfrm>
            <a:off x="11198077" y="5973442"/>
            <a:ext cx="613540" cy="646330"/>
          </a:xfrm>
          <a:prstGeom prst="rect">
            <a:avLst/>
          </a:prstGeom>
          <a:ln w="12700">
            <a:miter lim="400000"/>
          </a:ln>
        </p:spPr>
      </p:pic>
      <p:pic>
        <p:nvPicPr>
          <p:cNvPr id="81" name="ShamrockTrading.png" descr="ShamrockTrading.png">
            <a:extLst>
              <a:ext uri="{FF2B5EF4-FFF2-40B4-BE49-F238E27FC236}">
                <a16:creationId xmlns:a16="http://schemas.microsoft.com/office/drawing/2014/main" id="{6584E3C5-D577-C1AF-AE0D-8FC857E8B87A}"/>
              </a:ext>
            </a:extLst>
          </p:cNvPr>
          <p:cNvPicPr>
            <a:picLocks noChangeAspect="1"/>
          </p:cNvPicPr>
          <p:nvPr/>
        </p:nvPicPr>
        <p:blipFill>
          <a:blip r:embed="rId52"/>
          <a:stretch>
            <a:fillRect/>
          </a:stretch>
        </p:blipFill>
        <p:spPr>
          <a:xfrm>
            <a:off x="4231610" y="6166776"/>
            <a:ext cx="1268939" cy="427323"/>
          </a:xfrm>
          <a:prstGeom prst="rect">
            <a:avLst/>
          </a:prstGeom>
          <a:ln w="12700">
            <a:miter lim="400000"/>
          </a:ln>
        </p:spPr>
      </p:pic>
      <p:pic>
        <p:nvPicPr>
          <p:cNvPr id="82" name="SmartWarehousing.png" descr="SmartWarehousing.png">
            <a:extLst>
              <a:ext uri="{FF2B5EF4-FFF2-40B4-BE49-F238E27FC236}">
                <a16:creationId xmlns:a16="http://schemas.microsoft.com/office/drawing/2014/main" id="{FE43CD2B-9FC5-DD96-EFFB-F2FA58BA35E0}"/>
              </a:ext>
            </a:extLst>
          </p:cNvPr>
          <p:cNvPicPr>
            <a:picLocks noChangeAspect="1"/>
          </p:cNvPicPr>
          <p:nvPr/>
        </p:nvPicPr>
        <p:blipFill>
          <a:blip r:embed="rId53"/>
          <a:stretch>
            <a:fillRect/>
          </a:stretch>
        </p:blipFill>
        <p:spPr>
          <a:xfrm>
            <a:off x="9728360" y="6198142"/>
            <a:ext cx="1268939" cy="427680"/>
          </a:xfrm>
          <a:prstGeom prst="rect">
            <a:avLst/>
          </a:prstGeom>
          <a:ln w="12700">
            <a:miter lim="400000"/>
          </a:ln>
        </p:spPr>
      </p:pic>
      <p:pic>
        <p:nvPicPr>
          <p:cNvPr id="83" name="Superblocks.png" descr="Superblocks.png">
            <a:extLst>
              <a:ext uri="{FF2B5EF4-FFF2-40B4-BE49-F238E27FC236}">
                <a16:creationId xmlns:a16="http://schemas.microsoft.com/office/drawing/2014/main" id="{6EE78D99-D051-39E9-B12F-0A8109360A7D}"/>
              </a:ext>
            </a:extLst>
          </p:cNvPr>
          <p:cNvPicPr>
            <a:picLocks noChangeAspect="1"/>
          </p:cNvPicPr>
          <p:nvPr/>
        </p:nvPicPr>
        <p:blipFill>
          <a:blip r:embed="rId54"/>
          <a:stretch>
            <a:fillRect/>
          </a:stretch>
        </p:blipFill>
        <p:spPr>
          <a:xfrm>
            <a:off x="239521" y="6172820"/>
            <a:ext cx="1268939" cy="427231"/>
          </a:xfrm>
          <a:prstGeom prst="rect">
            <a:avLst/>
          </a:prstGeom>
          <a:ln w="12700">
            <a:miter lim="400000"/>
          </a:ln>
        </p:spPr>
      </p:pic>
      <p:pic>
        <p:nvPicPr>
          <p:cNvPr id="84" name="TouchNet.png" descr="TouchNet.png">
            <a:extLst>
              <a:ext uri="{FF2B5EF4-FFF2-40B4-BE49-F238E27FC236}">
                <a16:creationId xmlns:a16="http://schemas.microsoft.com/office/drawing/2014/main" id="{269B5646-2B8E-F2C2-B1AC-FBABB4C94159}"/>
              </a:ext>
            </a:extLst>
          </p:cNvPr>
          <p:cNvPicPr>
            <a:picLocks noChangeAspect="1"/>
          </p:cNvPicPr>
          <p:nvPr/>
        </p:nvPicPr>
        <p:blipFill>
          <a:blip r:embed="rId55"/>
          <a:stretch>
            <a:fillRect/>
          </a:stretch>
        </p:blipFill>
        <p:spPr>
          <a:xfrm>
            <a:off x="5569540" y="5553448"/>
            <a:ext cx="1268939" cy="426364"/>
          </a:xfrm>
          <a:prstGeom prst="rect">
            <a:avLst/>
          </a:prstGeom>
          <a:ln w="12700">
            <a:miter lim="400000"/>
          </a:ln>
        </p:spPr>
      </p:pic>
      <p:pic>
        <p:nvPicPr>
          <p:cNvPr id="85" name="VMLY_R.png" descr="VMLY_R.png">
            <a:extLst>
              <a:ext uri="{FF2B5EF4-FFF2-40B4-BE49-F238E27FC236}">
                <a16:creationId xmlns:a16="http://schemas.microsoft.com/office/drawing/2014/main" id="{63F45F41-FB25-E32B-0236-7C97DFDA5A11}"/>
              </a:ext>
            </a:extLst>
          </p:cNvPr>
          <p:cNvPicPr>
            <a:picLocks noChangeAspect="1"/>
          </p:cNvPicPr>
          <p:nvPr/>
        </p:nvPicPr>
        <p:blipFill>
          <a:blip r:embed="rId56"/>
          <a:stretch>
            <a:fillRect/>
          </a:stretch>
        </p:blipFill>
        <p:spPr>
          <a:xfrm>
            <a:off x="10605679" y="5515086"/>
            <a:ext cx="1268939" cy="427474"/>
          </a:xfrm>
          <a:prstGeom prst="rect">
            <a:avLst/>
          </a:prstGeom>
          <a:ln w="12700">
            <a:miter lim="400000"/>
          </a:ln>
        </p:spPr>
      </p:pic>
      <p:pic>
        <p:nvPicPr>
          <p:cNvPr id="86" name="Xpirit.png" descr="Xpirit.png">
            <a:extLst>
              <a:ext uri="{FF2B5EF4-FFF2-40B4-BE49-F238E27FC236}">
                <a16:creationId xmlns:a16="http://schemas.microsoft.com/office/drawing/2014/main" id="{CE00D77E-357D-6034-B4C6-8BC62E373A83}"/>
              </a:ext>
            </a:extLst>
          </p:cNvPr>
          <p:cNvPicPr>
            <a:picLocks noChangeAspect="1"/>
          </p:cNvPicPr>
          <p:nvPr/>
        </p:nvPicPr>
        <p:blipFill>
          <a:blip r:embed="rId57"/>
          <a:stretch>
            <a:fillRect/>
          </a:stretch>
        </p:blipFill>
        <p:spPr>
          <a:xfrm>
            <a:off x="6851504" y="5528012"/>
            <a:ext cx="1268939" cy="428011"/>
          </a:xfrm>
          <a:prstGeom prst="rect">
            <a:avLst/>
          </a:prstGeom>
          <a:ln w="12700">
            <a:miter lim="400000"/>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19C664-EB9E-B3B5-6D83-E0CB7F96DD67}"/>
              </a:ext>
            </a:extLst>
          </p:cNvPr>
          <p:cNvSpPr>
            <a:spLocks noGrp="1"/>
          </p:cNvSpPr>
          <p:nvPr>
            <p:ph type="body" sz="quarter" idx="10"/>
          </p:nvPr>
        </p:nvSpPr>
        <p:spPr/>
        <p:txBody>
          <a:bodyPr/>
          <a:lstStyle/>
          <a:p>
            <a:r>
              <a:rPr lang="en-US" dirty="0"/>
              <a:t>But…Do You Actually Need a Full Date and Time Object?</a:t>
            </a:r>
          </a:p>
        </p:txBody>
      </p:sp>
      <p:sp>
        <p:nvSpPr>
          <p:cNvPr id="3" name="Date Placeholder 2">
            <a:extLst>
              <a:ext uri="{FF2B5EF4-FFF2-40B4-BE49-F238E27FC236}">
                <a16:creationId xmlns:a16="http://schemas.microsoft.com/office/drawing/2014/main" id="{CB3A642D-5330-BEF7-F959-E179A1711A86}"/>
              </a:ext>
            </a:extLst>
          </p:cNvPr>
          <p:cNvSpPr>
            <a:spLocks noGrp="1"/>
          </p:cNvSpPr>
          <p:nvPr>
            <p:ph type="dt" sz="half" idx="11"/>
          </p:nvPr>
        </p:nvSpPr>
        <p:spPr/>
        <p:txBody>
          <a:bodyPr/>
          <a:lstStyle/>
          <a:p>
            <a:r>
              <a:rPr lang="en-US"/>
              <a:t>|</a:t>
            </a:r>
          </a:p>
        </p:txBody>
      </p:sp>
      <p:sp>
        <p:nvSpPr>
          <p:cNvPr id="4" name="Footer Placeholder 3">
            <a:extLst>
              <a:ext uri="{FF2B5EF4-FFF2-40B4-BE49-F238E27FC236}">
                <a16:creationId xmlns:a16="http://schemas.microsoft.com/office/drawing/2014/main" id="{0781282B-0B03-572F-8C13-F001BBE527F7}"/>
              </a:ext>
            </a:extLst>
          </p:cNvPr>
          <p:cNvSpPr>
            <a:spLocks noGrp="1"/>
          </p:cNvSpPr>
          <p:nvPr>
            <p:ph type="ftr" sz="quarter" idx="12"/>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D5E2C70D-D2B1-7734-C33A-0CAB457FB31F}"/>
              </a:ext>
            </a:extLst>
          </p:cNvPr>
          <p:cNvSpPr>
            <a:spLocks noGrp="1"/>
          </p:cNvSpPr>
          <p:nvPr>
            <p:ph type="sldNum" sz="quarter" idx="13"/>
          </p:nvPr>
        </p:nvSpPr>
        <p:spPr/>
        <p:txBody>
          <a:bodyPr/>
          <a:lstStyle/>
          <a:p>
            <a:fld id="{E1123682-AE52-6D45-865E-F1EB3AE0E340}" type="slidenum">
              <a:rPr lang="en-US" smtClean="0"/>
              <a:pPr/>
              <a:t>20</a:t>
            </a:fld>
            <a:endParaRPr lang="en-US"/>
          </a:p>
        </p:txBody>
      </p:sp>
    </p:spTree>
    <p:extLst>
      <p:ext uri="{BB962C8B-B14F-4D97-AF65-F5344CB8AC3E}">
        <p14:creationId xmlns:p14="http://schemas.microsoft.com/office/powerpoint/2010/main" val="1554645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ABBC0A-2B3E-0856-3390-0A4090E89FD1}"/>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4DA98316-69E4-FCD3-FE8E-AC1B415A2D4A}"/>
              </a:ext>
            </a:extLst>
          </p:cNvPr>
          <p:cNvSpPr>
            <a:spLocks noGrp="1"/>
          </p:cNvSpPr>
          <p:nvPr>
            <p:ph type="title"/>
          </p:nvPr>
        </p:nvSpPr>
        <p:spPr/>
        <p:txBody>
          <a:bodyPr/>
          <a:lstStyle/>
          <a:p>
            <a:r>
              <a:rPr lang="en-US" sz="4400" dirty="0"/>
              <a:t>Problem #3: Irrelevant date and time data</a:t>
            </a:r>
          </a:p>
        </p:txBody>
      </p:sp>
      <p:sp>
        <p:nvSpPr>
          <p:cNvPr id="5" name="Date Placeholder 4">
            <a:extLst>
              <a:ext uri="{FF2B5EF4-FFF2-40B4-BE49-F238E27FC236}">
                <a16:creationId xmlns:a16="http://schemas.microsoft.com/office/drawing/2014/main" id="{61BA699B-1FF5-AC9A-52D2-497B152774F7}"/>
              </a:ext>
            </a:extLst>
          </p:cNvPr>
          <p:cNvSpPr>
            <a:spLocks noGrp="1"/>
          </p:cNvSpPr>
          <p:nvPr>
            <p:ph type="dt" sz="half" idx="16"/>
          </p:nvPr>
        </p:nvSpPr>
        <p:spPr/>
        <p:txBody>
          <a:bodyPr/>
          <a:lstStyle/>
          <a:p>
            <a:r>
              <a:rPr lang="en-US"/>
              <a:t>|</a:t>
            </a:r>
            <a:endParaRPr lang="en-US" dirty="0"/>
          </a:p>
        </p:txBody>
      </p:sp>
      <p:sp>
        <p:nvSpPr>
          <p:cNvPr id="6" name="Footer Placeholder 5">
            <a:extLst>
              <a:ext uri="{FF2B5EF4-FFF2-40B4-BE49-F238E27FC236}">
                <a16:creationId xmlns:a16="http://schemas.microsoft.com/office/drawing/2014/main" id="{DC85F8D9-5BB7-0FD0-7A40-3460BDCF6F36}"/>
              </a:ext>
            </a:extLst>
          </p:cNvPr>
          <p:cNvSpPr>
            <a:spLocks noGrp="1"/>
          </p:cNvSpPr>
          <p:nvPr>
            <p:ph type="ftr" sz="quarter" idx="17"/>
          </p:nvPr>
        </p:nvSpPr>
        <p:spPr/>
        <p:txBody>
          <a:bodyPr/>
          <a:lstStyle/>
          <a:p>
            <a:r>
              <a:rPr lang="en-US"/>
              <a:t>© 2022 West Monroe Partners | Reproduction and distribution without West Monroe Partners prior consent is prohibited.</a:t>
            </a:r>
            <a:endParaRPr lang="en-US" dirty="0">
              <a:latin typeface="Segoe UI Light" panose="020B0502040204020203" pitchFamily="34" charset="0"/>
              <a:cs typeface="Segoe UI Light" panose="020B0502040204020203" pitchFamily="34" charset="0"/>
            </a:endParaRPr>
          </a:p>
        </p:txBody>
      </p:sp>
      <p:sp>
        <p:nvSpPr>
          <p:cNvPr id="7" name="Slide Number Placeholder 6">
            <a:extLst>
              <a:ext uri="{FF2B5EF4-FFF2-40B4-BE49-F238E27FC236}">
                <a16:creationId xmlns:a16="http://schemas.microsoft.com/office/drawing/2014/main" id="{CD5DB6EF-0FD7-8AEF-77B9-48409219D913}"/>
              </a:ext>
            </a:extLst>
          </p:cNvPr>
          <p:cNvSpPr>
            <a:spLocks noGrp="1"/>
          </p:cNvSpPr>
          <p:nvPr>
            <p:ph type="sldNum" sz="quarter" idx="18"/>
          </p:nvPr>
        </p:nvSpPr>
        <p:spPr/>
        <p:txBody>
          <a:bodyPr/>
          <a:lstStyle/>
          <a:p>
            <a:fld id="{E1123682-AE52-6D45-865E-F1EB3AE0E340}" type="slidenum">
              <a:rPr lang="en-US" smtClean="0"/>
              <a:pPr/>
              <a:t>21</a:t>
            </a:fld>
            <a:endParaRPr lang="en-US" dirty="0"/>
          </a:p>
        </p:txBody>
      </p:sp>
      <p:pic>
        <p:nvPicPr>
          <p:cNvPr id="9" name="Picture 8">
            <a:extLst>
              <a:ext uri="{FF2B5EF4-FFF2-40B4-BE49-F238E27FC236}">
                <a16:creationId xmlns:a16="http://schemas.microsoft.com/office/drawing/2014/main" id="{8033971C-604C-9FF6-2C72-283ED504446F}"/>
              </a:ext>
            </a:extLst>
          </p:cNvPr>
          <p:cNvPicPr>
            <a:picLocks noChangeAspect="1"/>
          </p:cNvPicPr>
          <p:nvPr/>
        </p:nvPicPr>
        <p:blipFill>
          <a:blip r:embed="rId2"/>
          <a:stretch>
            <a:fillRect/>
          </a:stretch>
        </p:blipFill>
        <p:spPr>
          <a:xfrm>
            <a:off x="701660" y="5094008"/>
            <a:ext cx="10788680" cy="1078868"/>
          </a:xfrm>
          <a:prstGeom prst="rect">
            <a:avLst/>
          </a:prstGeom>
        </p:spPr>
      </p:pic>
      <p:grpSp>
        <p:nvGrpSpPr>
          <p:cNvPr id="10" name="Group 9">
            <a:extLst>
              <a:ext uri="{FF2B5EF4-FFF2-40B4-BE49-F238E27FC236}">
                <a16:creationId xmlns:a16="http://schemas.microsoft.com/office/drawing/2014/main" id="{1A8F606B-5DD6-8BE9-035B-DBC5109C3E2F}"/>
              </a:ext>
            </a:extLst>
          </p:cNvPr>
          <p:cNvGrpSpPr/>
          <p:nvPr/>
        </p:nvGrpSpPr>
        <p:grpSpPr>
          <a:xfrm>
            <a:off x="627714" y="1582376"/>
            <a:ext cx="10972799" cy="3303173"/>
            <a:chOff x="627715" y="1582377"/>
            <a:chExt cx="5802332" cy="747346"/>
          </a:xfrm>
        </p:grpSpPr>
        <p:sp>
          <p:nvSpPr>
            <p:cNvPr id="11" name="AutoShape 4">
              <a:extLst>
                <a:ext uri="{FF2B5EF4-FFF2-40B4-BE49-F238E27FC236}">
                  <a16:creationId xmlns:a16="http://schemas.microsoft.com/office/drawing/2014/main" id="{0E379792-AE3F-9480-3A41-B17D07BD43D6}"/>
                </a:ext>
              </a:extLst>
            </p:cNvPr>
            <p:cNvSpPr>
              <a:spLocks noChangeArrowheads="1"/>
            </p:cNvSpPr>
            <p:nvPr/>
          </p:nvSpPr>
          <p:spPr bwMode="auto">
            <a:xfrm>
              <a:off x="3511197" y="1582377"/>
              <a:ext cx="1477108" cy="747346"/>
            </a:xfrm>
            <a:prstGeom prst="chevron">
              <a:avLst>
                <a:gd name="adj" fmla="val 2609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105508" bIns="105508" anchor="ctr"/>
            <a:lstStyle/>
            <a:p>
              <a:pPr algn="ctr"/>
              <a:r>
                <a:rPr lang="en-GB" b="1" dirty="0">
                  <a:solidFill>
                    <a:schemeClr val="bg1"/>
                  </a:solidFill>
                </a:rPr>
                <a:t>In .NET, we have only had System.</a:t>
              </a:r>
            </a:p>
            <a:p>
              <a:pPr algn="ctr"/>
              <a:r>
                <a:rPr lang="en-GB" b="1" dirty="0" err="1">
                  <a:solidFill>
                    <a:schemeClr val="bg1"/>
                  </a:solidFill>
                </a:rPr>
                <a:t>DateTime</a:t>
              </a:r>
              <a:r>
                <a:rPr lang="en-GB" b="1" dirty="0">
                  <a:solidFill>
                    <a:schemeClr val="bg1"/>
                  </a:solidFill>
                </a:rPr>
                <a:t> (and, starting in 2.0 System.</a:t>
              </a:r>
            </a:p>
            <a:p>
              <a:pPr algn="ctr"/>
              <a:r>
                <a:rPr lang="en-GB" b="1" dirty="0" err="1">
                  <a:solidFill>
                    <a:schemeClr val="bg1"/>
                  </a:solidFill>
                </a:rPr>
                <a:t>DateTimeOffset</a:t>
              </a:r>
              <a:r>
                <a:rPr lang="en-GB" b="1" dirty="0">
                  <a:solidFill>
                    <a:schemeClr val="bg1"/>
                  </a:solidFill>
                </a:rPr>
                <a:t>)</a:t>
              </a:r>
            </a:p>
          </p:txBody>
        </p:sp>
        <p:sp>
          <p:nvSpPr>
            <p:cNvPr id="12" name="AutoShape 6">
              <a:extLst>
                <a:ext uri="{FF2B5EF4-FFF2-40B4-BE49-F238E27FC236}">
                  <a16:creationId xmlns:a16="http://schemas.microsoft.com/office/drawing/2014/main" id="{9727181F-0C3C-32C0-F7A2-ACCB2227DD85}"/>
                </a:ext>
              </a:extLst>
            </p:cNvPr>
            <p:cNvSpPr>
              <a:spLocks noChangeArrowheads="1"/>
            </p:cNvSpPr>
            <p:nvPr/>
          </p:nvSpPr>
          <p:spPr bwMode="auto">
            <a:xfrm>
              <a:off x="627715" y="1582377"/>
              <a:ext cx="1477108" cy="747346"/>
            </a:xfrm>
            <a:prstGeom prst="homePlate">
              <a:avLst>
                <a:gd name="adj" fmla="val 27453"/>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tIns="105508" bIns="105508" anchor="ctr"/>
            <a:lstStyle/>
            <a:p>
              <a:pPr algn="ctr"/>
              <a:r>
                <a:rPr lang="en-GB" b="1" dirty="0">
                  <a:solidFill>
                    <a:schemeClr val="bg1"/>
                  </a:solidFill>
                </a:rPr>
                <a:t>How do you handle the case where you only need a date or a time?</a:t>
              </a:r>
            </a:p>
            <a:p>
              <a:pPr algn="ctr"/>
              <a:endParaRPr lang="en-GB" b="1" dirty="0">
                <a:solidFill>
                  <a:schemeClr val="bg1"/>
                </a:solidFill>
              </a:endParaRPr>
            </a:p>
          </p:txBody>
        </p:sp>
        <p:sp>
          <p:nvSpPr>
            <p:cNvPr id="13" name="AutoShape 7">
              <a:extLst>
                <a:ext uri="{FF2B5EF4-FFF2-40B4-BE49-F238E27FC236}">
                  <a16:creationId xmlns:a16="http://schemas.microsoft.com/office/drawing/2014/main" id="{1A742C17-CCF4-67F1-7188-423F69E2AEF6}"/>
                </a:ext>
              </a:extLst>
            </p:cNvPr>
            <p:cNvSpPr>
              <a:spLocks noChangeArrowheads="1"/>
            </p:cNvSpPr>
            <p:nvPr/>
          </p:nvSpPr>
          <p:spPr bwMode="auto">
            <a:xfrm>
              <a:off x="2069456" y="1582377"/>
              <a:ext cx="1477108" cy="747346"/>
            </a:xfrm>
            <a:prstGeom prst="chevron">
              <a:avLst>
                <a:gd name="adj" fmla="val 26092"/>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tIns="105508" bIns="105508" anchor="ctr"/>
            <a:lstStyle/>
            <a:p>
              <a:pPr algn="ctr"/>
              <a:r>
                <a:rPr lang="en-GB" b="1" dirty="0">
                  <a:solidFill>
                    <a:schemeClr val="bg1"/>
                  </a:solidFill>
                </a:rPr>
                <a:t>In SQL Server, we have had standalone DATE and TIME types since 2008</a:t>
              </a:r>
            </a:p>
          </p:txBody>
        </p:sp>
        <p:sp>
          <p:nvSpPr>
            <p:cNvPr id="14" name="AutoShape 4">
              <a:extLst>
                <a:ext uri="{FF2B5EF4-FFF2-40B4-BE49-F238E27FC236}">
                  <a16:creationId xmlns:a16="http://schemas.microsoft.com/office/drawing/2014/main" id="{F19D4AF9-7699-8A33-5572-97B020C5D980}"/>
                </a:ext>
              </a:extLst>
            </p:cNvPr>
            <p:cNvSpPr>
              <a:spLocks noChangeArrowheads="1"/>
            </p:cNvSpPr>
            <p:nvPr/>
          </p:nvSpPr>
          <p:spPr bwMode="auto">
            <a:xfrm>
              <a:off x="4952939" y="1582377"/>
              <a:ext cx="1477108" cy="747346"/>
            </a:xfrm>
            <a:prstGeom prst="chevron">
              <a:avLst>
                <a:gd name="adj" fmla="val 26092"/>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tIns="105508" bIns="105508" anchor="ctr"/>
            <a:lstStyle/>
            <a:p>
              <a:pPr algn="ctr"/>
              <a:r>
                <a:rPr lang="en-GB" b="1" dirty="0">
                  <a:solidFill>
                    <a:schemeClr val="bg1"/>
                  </a:solidFill>
                </a:rPr>
                <a:t>But we end up carting around data we don’t need, writing code like the below</a:t>
              </a:r>
            </a:p>
          </p:txBody>
        </p:sp>
      </p:grpSp>
    </p:spTree>
    <p:extLst>
      <p:ext uri="{BB962C8B-B14F-4D97-AF65-F5344CB8AC3E}">
        <p14:creationId xmlns:p14="http://schemas.microsoft.com/office/powerpoint/2010/main" val="1717724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F6570-77A4-F659-5E7A-D13436DDED87}"/>
              </a:ext>
            </a:extLst>
          </p:cNvPr>
          <p:cNvSpPr>
            <a:spLocks noGrp="1"/>
          </p:cNvSpPr>
          <p:nvPr>
            <p:ph type="body" sz="quarter" idx="10"/>
          </p:nvPr>
        </p:nvSpPr>
        <p:spPr/>
        <p:txBody>
          <a:bodyPr/>
          <a:lstStyle/>
          <a:p>
            <a:r>
              <a:rPr lang="en-US" dirty="0"/>
              <a:t>But Not Anymore!</a:t>
            </a:r>
          </a:p>
        </p:txBody>
      </p:sp>
      <p:sp>
        <p:nvSpPr>
          <p:cNvPr id="3" name="Date Placeholder 2">
            <a:extLst>
              <a:ext uri="{FF2B5EF4-FFF2-40B4-BE49-F238E27FC236}">
                <a16:creationId xmlns:a16="http://schemas.microsoft.com/office/drawing/2014/main" id="{C6FE3B13-67ED-9A37-34D8-CDDB0AB7C2FB}"/>
              </a:ext>
            </a:extLst>
          </p:cNvPr>
          <p:cNvSpPr>
            <a:spLocks noGrp="1"/>
          </p:cNvSpPr>
          <p:nvPr>
            <p:ph type="dt" sz="half" idx="11"/>
          </p:nvPr>
        </p:nvSpPr>
        <p:spPr/>
        <p:txBody>
          <a:bodyPr/>
          <a:lstStyle/>
          <a:p>
            <a:r>
              <a:rPr lang="en-US"/>
              <a:t>|</a:t>
            </a:r>
          </a:p>
        </p:txBody>
      </p:sp>
      <p:sp>
        <p:nvSpPr>
          <p:cNvPr id="4" name="Footer Placeholder 3">
            <a:extLst>
              <a:ext uri="{FF2B5EF4-FFF2-40B4-BE49-F238E27FC236}">
                <a16:creationId xmlns:a16="http://schemas.microsoft.com/office/drawing/2014/main" id="{6740F9B0-977E-C41E-362C-C90916970F4D}"/>
              </a:ext>
            </a:extLst>
          </p:cNvPr>
          <p:cNvSpPr>
            <a:spLocks noGrp="1"/>
          </p:cNvSpPr>
          <p:nvPr>
            <p:ph type="ftr" sz="quarter" idx="12"/>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2DBC6E92-6DDA-DF75-1D37-3A6593E19EAE}"/>
              </a:ext>
            </a:extLst>
          </p:cNvPr>
          <p:cNvSpPr>
            <a:spLocks noGrp="1"/>
          </p:cNvSpPr>
          <p:nvPr>
            <p:ph type="sldNum" sz="quarter" idx="13"/>
          </p:nvPr>
        </p:nvSpPr>
        <p:spPr/>
        <p:txBody>
          <a:bodyPr/>
          <a:lstStyle/>
          <a:p>
            <a:fld id="{E1123682-AE52-6D45-865E-F1EB3AE0E340}" type="slidenum">
              <a:rPr lang="en-US" smtClean="0"/>
              <a:pPr/>
              <a:t>22</a:t>
            </a:fld>
            <a:endParaRPr lang="en-US"/>
          </a:p>
        </p:txBody>
      </p:sp>
    </p:spTree>
    <p:extLst>
      <p:ext uri="{BB962C8B-B14F-4D97-AF65-F5344CB8AC3E}">
        <p14:creationId xmlns:p14="http://schemas.microsoft.com/office/powerpoint/2010/main" val="3312365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50505-1428-5539-AEC7-F79FC6697BF3}"/>
              </a:ext>
            </a:extLst>
          </p:cNvPr>
          <p:cNvSpPr>
            <a:spLocks noGrp="1"/>
          </p:cNvSpPr>
          <p:nvPr>
            <p:ph type="title"/>
          </p:nvPr>
        </p:nvSpPr>
        <p:spPr>
          <a:xfrm>
            <a:off x="985652" y="254001"/>
            <a:ext cx="10163500" cy="956383"/>
          </a:xfrm>
        </p:spPr>
        <p:txBody>
          <a:bodyPr/>
          <a:lstStyle/>
          <a:p>
            <a:r>
              <a:rPr lang="en-US" sz="4400" dirty="0"/>
              <a:t>Introducing: </a:t>
            </a:r>
            <a:r>
              <a:rPr lang="en-US" sz="4400" dirty="0" err="1"/>
              <a:t>System.DateOnly</a:t>
            </a:r>
            <a:r>
              <a:rPr lang="en-US" sz="4400" dirty="0"/>
              <a:t> and </a:t>
            </a:r>
            <a:r>
              <a:rPr lang="en-US" sz="4400" dirty="0" err="1"/>
              <a:t>System.TimeOnly</a:t>
            </a:r>
            <a:endParaRPr lang="en-US" sz="4400" dirty="0"/>
          </a:p>
        </p:txBody>
      </p:sp>
      <p:sp>
        <p:nvSpPr>
          <p:cNvPr id="3" name="Text Placeholder 2">
            <a:extLst>
              <a:ext uri="{FF2B5EF4-FFF2-40B4-BE49-F238E27FC236}">
                <a16:creationId xmlns:a16="http://schemas.microsoft.com/office/drawing/2014/main" id="{F0F3BCE5-F0BB-B02E-E4B0-8240D385CCA8}"/>
              </a:ext>
            </a:extLst>
          </p:cNvPr>
          <p:cNvSpPr>
            <a:spLocks noGrp="1"/>
          </p:cNvSpPr>
          <p:nvPr>
            <p:ph type="body" idx="1"/>
          </p:nvPr>
        </p:nvSpPr>
        <p:spPr/>
        <p:txBody>
          <a:bodyPr/>
          <a:lstStyle/>
          <a:p>
            <a:r>
              <a:rPr lang="en-US" sz="2400" dirty="0"/>
              <a:t>New with .NET 6.0, we have two new date and time types for storing only Dates or only Times</a:t>
            </a:r>
          </a:p>
          <a:p>
            <a:endParaRPr lang="en-US" sz="2400" dirty="0"/>
          </a:p>
          <a:p>
            <a:r>
              <a:rPr lang="en-US" sz="2400" dirty="0" err="1"/>
              <a:t>System.DateOnly</a:t>
            </a:r>
            <a:r>
              <a:rPr lang="en-US" sz="2400" dirty="0"/>
              <a:t> stores only the date component of a </a:t>
            </a:r>
            <a:r>
              <a:rPr lang="en-US" sz="2400" dirty="0" err="1"/>
              <a:t>System.DateTime</a:t>
            </a:r>
            <a:r>
              <a:rPr lang="en-US" sz="2400" dirty="0"/>
              <a:t>, with the same range</a:t>
            </a:r>
          </a:p>
          <a:p>
            <a:endParaRPr lang="en-US" sz="2400" dirty="0"/>
          </a:p>
          <a:p>
            <a:r>
              <a:rPr lang="en-US" sz="2400" dirty="0" err="1"/>
              <a:t>System.TimeOnly</a:t>
            </a:r>
            <a:r>
              <a:rPr lang="en-US" sz="2400" dirty="0"/>
              <a:t> stores only the time component of a </a:t>
            </a:r>
            <a:r>
              <a:rPr lang="en-US" sz="2400" dirty="0" err="1"/>
              <a:t>System.DateTime</a:t>
            </a:r>
            <a:r>
              <a:rPr lang="en-US" sz="2400" dirty="0"/>
              <a:t>, with a modified range, and should be preferred to </a:t>
            </a:r>
            <a:r>
              <a:rPr lang="en-US" sz="2400" dirty="0" err="1"/>
              <a:t>System.TimeSpan</a:t>
            </a:r>
            <a:r>
              <a:rPr lang="en-US" sz="2400" dirty="0"/>
              <a:t> for new development</a:t>
            </a:r>
          </a:p>
        </p:txBody>
      </p:sp>
      <p:sp>
        <p:nvSpPr>
          <p:cNvPr id="4" name="Text Placeholder 3">
            <a:extLst>
              <a:ext uri="{FF2B5EF4-FFF2-40B4-BE49-F238E27FC236}">
                <a16:creationId xmlns:a16="http://schemas.microsoft.com/office/drawing/2014/main" id="{5C0C7C84-CCCE-4A2B-42A4-B2A734A18735}"/>
              </a:ext>
            </a:extLst>
          </p:cNvPr>
          <p:cNvSpPr>
            <a:spLocks noGrp="1"/>
          </p:cNvSpPr>
          <p:nvPr>
            <p:ph type="body" sz="quarter" idx="10"/>
          </p:nvPr>
        </p:nvSpPr>
        <p:spPr/>
        <p:txBody>
          <a:bodyPr/>
          <a:lstStyle/>
          <a:p>
            <a:pPr marL="5503" indent="0">
              <a:buNone/>
            </a:pPr>
            <a:r>
              <a:rPr lang="en-US" sz="2400" dirty="0"/>
              <a:t>Store and hold in memory, only the data you actually need!</a:t>
            </a:r>
          </a:p>
        </p:txBody>
      </p:sp>
      <p:sp>
        <p:nvSpPr>
          <p:cNvPr id="5" name="Text Placeholder 4">
            <a:extLst>
              <a:ext uri="{FF2B5EF4-FFF2-40B4-BE49-F238E27FC236}">
                <a16:creationId xmlns:a16="http://schemas.microsoft.com/office/drawing/2014/main" id="{FB397B95-16EE-5E03-0EAF-05F59DAAF286}"/>
              </a:ext>
            </a:extLst>
          </p:cNvPr>
          <p:cNvSpPr>
            <a:spLocks noGrp="1"/>
          </p:cNvSpPr>
          <p:nvPr>
            <p:ph type="body" sz="quarter" idx="11"/>
          </p:nvPr>
        </p:nvSpPr>
        <p:spPr/>
        <p:txBody>
          <a:bodyPr/>
          <a:lstStyle/>
          <a:p>
            <a:r>
              <a:rPr lang="en-US" sz="1800" dirty="0"/>
              <a:t>Date and Time best practices</a:t>
            </a:r>
          </a:p>
        </p:txBody>
      </p:sp>
      <p:sp>
        <p:nvSpPr>
          <p:cNvPr id="6" name="Date Placeholder 5">
            <a:extLst>
              <a:ext uri="{FF2B5EF4-FFF2-40B4-BE49-F238E27FC236}">
                <a16:creationId xmlns:a16="http://schemas.microsoft.com/office/drawing/2014/main" id="{BF7B3684-AC95-9253-9497-F1A442E72A17}"/>
              </a:ext>
            </a:extLst>
          </p:cNvPr>
          <p:cNvSpPr>
            <a:spLocks noGrp="1"/>
          </p:cNvSpPr>
          <p:nvPr>
            <p:ph type="dt" sz="half" idx="12"/>
          </p:nvPr>
        </p:nvSpPr>
        <p:spPr/>
        <p:txBody>
          <a:bodyPr/>
          <a:lstStyle/>
          <a:p>
            <a:r>
              <a:rPr lang="en-US"/>
              <a:t>|</a:t>
            </a:r>
            <a:endParaRPr lang="en-US" dirty="0"/>
          </a:p>
        </p:txBody>
      </p:sp>
      <p:sp>
        <p:nvSpPr>
          <p:cNvPr id="7" name="Footer Placeholder 6">
            <a:extLst>
              <a:ext uri="{FF2B5EF4-FFF2-40B4-BE49-F238E27FC236}">
                <a16:creationId xmlns:a16="http://schemas.microsoft.com/office/drawing/2014/main" id="{A0BCC302-4903-99A5-32C9-B25385EA6D0E}"/>
              </a:ext>
            </a:extLst>
          </p:cNvPr>
          <p:cNvSpPr>
            <a:spLocks noGrp="1"/>
          </p:cNvSpPr>
          <p:nvPr>
            <p:ph type="ftr" sz="quarter" idx="13"/>
          </p:nvPr>
        </p:nvSpPr>
        <p:spPr/>
        <p:txBody>
          <a:bodyPr/>
          <a:lstStyle/>
          <a:p>
            <a:r>
              <a:rPr lang="en-US"/>
              <a:t>© 2022 West Monroe Partners | Reproduction and distribution without West Monroe Partners prior consent is prohibited.</a:t>
            </a:r>
            <a:endParaRPr lang="en-US" dirty="0">
              <a:latin typeface="Segoe UI Light" panose="020B0502040204020203" pitchFamily="34" charset="0"/>
              <a:cs typeface="Segoe UI Light" panose="020B0502040204020203" pitchFamily="34" charset="0"/>
            </a:endParaRPr>
          </a:p>
        </p:txBody>
      </p:sp>
      <p:sp>
        <p:nvSpPr>
          <p:cNvPr id="8" name="Slide Number Placeholder 7">
            <a:extLst>
              <a:ext uri="{FF2B5EF4-FFF2-40B4-BE49-F238E27FC236}">
                <a16:creationId xmlns:a16="http://schemas.microsoft.com/office/drawing/2014/main" id="{3E1276F3-BCD6-E2CE-A1E1-DE74BCE86A51}"/>
              </a:ext>
            </a:extLst>
          </p:cNvPr>
          <p:cNvSpPr>
            <a:spLocks noGrp="1"/>
          </p:cNvSpPr>
          <p:nvPr>
            <p:ph type="sldNum" sz="quarter" idx="14"/>
          </p:nvPr>
        </p:nvSpPr>
        <p:spPr/>
        <p:txBody>
          <a:bodyPr/>
          <a:lstStyle/>
          <a:p>
            <a:fld id="{E1123682-AE52-6D45-865E-F1EB3AE0E340}" type="slidenum">
              <a:rPr lang="en-US" smtClean="0"/>
              <a:pPr/>
              <a:t>23</a:t>
            </a:fld>
            <a:endParaRPr lang="en-US" dirty="0"/>
          </a:p>
        </p:txBody>
      </p:sp>
    </p:spTree>
    <p:extLst>
      <p:ext uri="{BB962C8B-B14F-4D97-AF65-F5344CB8AC3E}">
        <p14:creationId xmlns:p14="http://schemas.microsoft.com/office/powerpoint/2010/main" val="1950998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260E-4950-37D5-7B62-CF34A4E7D64A}"/>
              </a:ext>
            </a:extLst>
          </p:cNvPr>
          <p:cNvSpPr>
            <a:spLocks noGrp="1"/>
          </p:cNvSpPr>
          <p:nvPr>
            <p:ph type="title"/>
          </p:nvPr>
        </p:nvSpPr>
        <p:spPr/>
        <p:txBody>
          <a:bodyPr/>
          <a:lstStyle/>
          <a:p>
            <a:r>
              <a:rPr lang="en-US" sz="4400" dirty="0"/>
              <a:t>So How Do These Work?</a:t>
            </a:r>
          </a:p>
        </p:txBody>
      </p:sp>
      <p:sp>
        <p:nvSpPr>
          <p:cNvPr id="3" name="Text Placeholder 2">
            <a:extLst>
              <a:ext uri="{FF2B5EF4-FFF2-40B4-BE49-F238E27FC236}">
                <a16:creationId xmlns:a16="http://schemas.microsoft.com/office/drawing/2014/main" id="{B349F749-7840-0DDF-C8B6-72B824176533}"/>
              </a:ext>
            </a:extLst>
          </p:cNvPr>
          <p:cNvSpPr>
            <a:spLocks noGrp="1"/>
          </p:cNvSpPr>
          <p:nvPr>
            <p:ph type="body" sz="quarter" idx="13"/>
          </p:nvPr>
        </p:nvSpPr>
        <p:spPr/>
        <p:txBody>
          <a:bodyPr/>
          <a:lstStyle/>
          <a:p>
            <a:endParaRPr lang="en-US"/>
          </a:p>
        </p:txBody>
      </p:sp>
      <p:sp>
        <p:nvSpPr>
          <p:cNvPr id="4" name="Date Placeholder 3">
            <a:extLst>
              <a:ext uri="{FF2B5EF4-FFF2-40B4-BE49-F238E27FC236}">
                <a16:creationId xmlns:a16="http://schemas.microsoft.com/office/drawing/2014/main" id="{AE885D82-4FC9-EDFC-067A-B7B063A89F6A}"/>
              </a:ext>
            </a:extLst>
          </p:cNvPr>
          <p:cNvSpPr>
            <a:spLocks noGrp="1"/>
          </p:cNvSpPr>
          <p:nvPr>
            <p:ph type="dt" sz="half" idx="14"/>
          </p:nvPr>
        </p:nvSpPr>
        <p:spPr/>
        <p:txBody>
          <a:bodyPr/>
          <a:lstStyle/>
          <a:p>
            <a:r>
              <a:rPr lang="en-US"/>
              <a:t>|</a:t>
            </a:r>
          </a:p>
        </p:txBody>
      </p:sp>
      <p:sp>
        <p:nvSpPr>
          <p:cNvPr id="5" name="Footer Placeholder 4">
            <a:extLst>
              <a:ext uri="{FF2B5EF4-FFF2-40B4-BE49-F238E27FC236}">
                <a16:creationId xmlns:a16="http://schemas.microsoft.com/office/drawing/2014/main" id="{0E9401CF-4026-4E10-632A-6D4E771D70FF}"/>
              </a:ext>
            </a:extLst>
          </p:cNvPr>
          <p:cNvSpPr>
            <a:spLocks noGrp="1"/>
          </p:cNvSpPr>
          <p:nvPr>
            <p:ph type="ftr" sz="quarter" idx="15"/>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3512249A-290F-1817-5618-68745B68F521}"/>
              </a:ext>
            </a:extLst>
          </p:cNvPr>
          <p:cNvSpPr>
            <a:spLocks noGrp="1"/>
          </p:cNvSpPr>
          <p:nvPr>
            <p:ph type="sldNum" sz="quarter" idx="16"/>
          </p:nvPr>
        </p:nvSpPr>
        <p:spPr/>
        <p:txBody>
          <a:bodyPr/>
          <a:lstStyle/>
          <a:p>
            <a:fld id="{E1123682-AE52-6D45-865E-F1EB3AE0E340}" type="slidenum">
              <a:rPr lang="en-US" smtClean="0"/>
              <a:pPr/>
              <a:t>24</a:t>
            </a:fld>
            <a:endParaRPr lang="en-US"/>
          </a:p>
        </p:txBody>
      </p:sp>
      <p:pic>
        <p:nvPicPr>
          <p:cNvPr id="8" name="Picture 7" descr="Text&#10;&#10;Description automatically generated">
            <a:extLst>
              <a:ext uri="{FF2B5EF4-FFF2-40B4-BE49-F238E27FC236}">
                <a16:creationId xmlns:a16="http://schemas.microsoft.com/office/drawing/2014/main" id="{31906FD5-DBE3-FEBD-3CAE-F558CC48FFEF}"/>
              </a:ext>
            </a:extLst>
          </p:cNvPr>
          <p:cNvPicPr>
            <a:picLocks noChangeAspect="1"/>
          </p:cNvPicPr>
          <p:nvPr/>
        </p:nvPicPr>
        <p:blipFill>
          <a:blip r:embed="rId2"/>
          <a:stretch>
            <a:fillRect/>
          </a:stretch>
        </p:blipFill>
        <p:spPr>
          <a:xfrm>
            <a:off x="2263140" y="1607370"/>
            <a:ext cx="7665720" cy="4773964"/>
          </a:xfrm>
          <a:prstGeom prst="rect">
            <a:avLst/>
          </a:prstGeom>
        </p:spPr>
      </p:pic>
    </p:spTree>
    <p:extLst>
      <p:ext uri="{BB962C8B-B14F-4D97-AF65-F5344CB8AC3E}">
        <p14:creationId xmlns:p14="http://schemas.microsoft.com/office/powerpoint/2010/main" val="3573880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979A0F-28AD-E7FE-F98B-FB1ADCB7D8F3}"/>
              </a:ext>
            </a:extLst>
          </p:cNvPr>
          <p:cNvSpPr>
            <a:spLocks noGrp="1"/>
          </p:cNvSpPr>
          <p:nvPr>
            <p:ph type="body" sz="quarter" idx="10"/>
          </p:nvPr>
        </p:nvSpPr>
        <p:spPr/>
        <p:txBody>
          <a:bodyPr/>
          <a:lstStyle/>
          <a:p>
            <a:r>
              <a:rPr lang="en-US" dirty="0"/>
              <a:t>All This Server Stuff Is Great – What About the Browser?</a:t>
            </a:r>
          </a:p>
        </p:txBody>
      </p:sp>
      <p:sp>
        <p:nvSpPr>
          <p:cNvPr id="3" name="Date Placeholder 2">
            <a:extLst>
              <a:ext uri="{FF2B5EF4-FFF2-40B4-BE49-F238E27FC236}">
                <a16:creationId xmlns:a16="http://schemas.microsoft.com/office/drawing/2014/main" id="{D8CA29DE-6C89-803A-5A01-F3CE4D43323E}"/>
              </a:ext>
            </a:extLst>
          </p:cNvPr>
          <p:cNvSpPr>
            <a:spLocks noGrp="1"/>
          </p:cNvSpPr>
          <p:nvPr>
            <p:ph type="dt" sz="half" idx="11"/>
          </p:nvPr>
        </p:nvSpPr>
        <p:spPr/>
        <p:txBody>
          <a:bodyPr/>
          <a:lstStyle/>
          <a:p>
            <a:r>
              <a:rPr lang="en-US"/>
              <a:t>|</a:t>
            </a:r>
          </a:p>
        </p:txBody>
      </p:sp>
      <p:sp>
        <p:nvSpPr>
          <p:cNvPr id="4" name="Footer Placeholder 3">
            <a:extLst>
              <a:ext uri="{FF2B5EF4-FFF2-40B4-BE49-F238E27FC236}">
                <a16:creationId xmlns:a16="http://schemas.microsoft.com/office/drawing/2014/main" id="{E1824912-40C4-F0E0-2531-8A01C1ED9A43}"/>
              </a:ext>
            </a:extLst>
          </p:cNvPr>
          <p:cNvSpPr>
            <a:spLocks noGrp="1"/>
          </p:cNvSpPr>
          <p:nvPr>
            <p:ph type="ftr" sz="quarter" idx="12"/>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A0855605-0405-950C-FDFB-7FE0A63FDFF5}"/>
              </a:ext>
            </a:extLst>
          </p:cNvPr>
          <p:cNvSpPr>
            <a:spLocks noGrp="1"/>
          </p:cNvSpPr>
          <p:nvPr>
            <p:ph type="sldNum" sz="quarter" idx="13"/>
          </p:nvPr>
        </p:nvSpPr>
        <p:spPr/>
        <p:txBody>
          <a:bodyPr/>
          <a:lstStyle/>
          <a:p>
            <a:fld id="{E1123682-AE52-6D45-865E-F1EB3AE0E340}" type="slidenum">
              <a:rPr lang="en-US" smtClean="0"/>
              <a:pPr/>
              <a:t>25</a:t>
            </a:fld>
            <a:endParaRPr lang="en-US"/>
          </a:p>
        </p:txBody>
      </p:sp>
    </p:spTree>
    <p:extLst>
      <p:ext uri="{BB962C8B-B14F-4D97-AF65-F5344CB8AC3E}">
        <p14:creationId xmlns:p14="http://schemas.microsoft.com/office/powerpoint/2010/main" val="2744212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DACC2F-C902-FD10-762A-FD36E52A08FC}"/>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61207A55-11C2-4F6E-9A7A-B04904A7359A}"/>
              </a:ext>
            </a:extLst>
          </p:cNvPr>
          <p:cNvSpPr>
            <a:spLocks noGrp="1"/>
          </p:cNvSpPr>
          <p:nvPr>
            <p:ph type="title"/>
          </p:nvPr>
        </p:nvSpPr>
        <p:spPr/>
        <p:txBody>
          <a:bodyPr/>
          <a:lstStyle/>
          <a:p>
            <a:r>
              <a:rPr lang="en-US" sz="4400" dirty="0"/>
              <a:t>Problem #4: Display to the User</a:t>
            </a:r>
          </a:p>
        </p:txBody>
      </p:sp>
      <p:sp>
        <p:nvSpPr>
          <p:cNvPr id="4" name="Text Placeholder 3">
            <a:extLst>
              <a:ext uri="{FF2B5EF4-FFF2-40B4-BE49-F238E27FC236}">
                <a16:creationId xmlns:a16="http://schemas.microsoft.com/office/drawing/2014/main" id="{48E08DE2-32F3-88E9-F59B-6D8CF0EF3C52}"/>
              </a:ext>
            </a:extLst>
          </p:cNvPr>
          <p:cNvSpPr>
            <a:spLocks noGrp="1"/>
          </p:cNvSpPr>
          <p:nvPr>
            <p:ph type="body" sz="quarter" idx="15"/>
          </p:nvPr>
        </p:nvSpPr>
        <p:spPr/>
        <p:txBody>
          <a:bodyPr/>
          <a:lstStyle/>
          <a:p>
            <a:pPr marL="285750" indent="-285750">
              <a:buFont typeface="Arial" panose="020B0604020202020204" pitchFamily="34" charset="0"/>
              <a:buChar char="•"/>
            </a:pPr>
            <a:r>
              <a:rPr lang="en-US" sz="2400" dirty="0"/>
              <a:t>If you are storing dates in UTC (or the user’s time zone), and you don’t have to customize the display time zone, JavaScript handles this reasonably well</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But! If you allow users to configure the time zone they would like to display things in, make sure you are passing offset information on every call! From there, it’s a (relatively) straightforward set of JavaScript to figure out the proper date and time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Or you can use </a:t>
            </a:r>
            <a:r>
              <a:rPr lang="en-US" sz="2400" dirty="0" err="1"/>
              <a:t>moment.js</a:t>
            </a:r>
            <a:r>
              <a:rPr lang="en-US" sz="2400" dirty="0"/>
              <a:t> or date-</a:t>
            </a:r>
            <a:r>
              <a:rPr lang="en-US" sz="2400" dirty="0" err="1"/>
              <a:t>fns</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Oh, and this is a great thing to make sure you unit test</a:t>
            </a:r>
          </a:p>
        </p:txBody>
      </p:sp>
      <p:sp>
        <p:nvSpPr>
          <p:cNvPr id="5" name="Date Placeholder 4">
            <a:extLst>
              <a:ext uri="{FF2B5EF4-FFF2-40B4-BE49-F238E27FC236}">
                <a16:creationId xmlns:a16="http://schemas.microsoft.com/office/drawing/2014/main" id="{7906771C-D390-AD32-5991-441D0A831BDD}"/>
              </a:ext>
            </a:extLst>
          </p:cNvPr>
          <p:cNvSpPr>
            <a:spLocks noGrp="1"/>
          </p:cNvSpPr>
          <p:nvPr>
            <p:ph type="dt" sz="half" idx="16"/>
          </p:nvPr>
        </p:nvSpPr>
        <p:spPr/>
        <p:txBody>
          <a:bodyPr/>
          <a:lstStyle/>
          <a:p>
            <a:r>
              <a:rPr lang="en-US"/>
              <a:t>|</a:t>
            </a:r>
            <a:endParaRPr lang="en-US" dirty="0"/>
          </a:p>
        </p:txBody>
      </p:sp>
      <p:sp>
        <p:nvSpPr>
          <p:cNvPr id="6" name="Footer Placeholder 5">
            <a:extLst>
              <a:ext uri="{FF2B5EF4-FFF2-40B4-BE49-F238E27FC236}">
                <a16:creationId xmlns:a16="http://schemas.microsoft.com/office/drawing/2014/main" id="{B81FE3CC-2C65-6F43-F286-32566718F2F9}"/>
              </a:ext>
            </a:extLst>
          </p:cNvPr>
          <p:cNvSpPr>
            <a:spLocks noGrp="1"/>
          </p:cNvSpPr>
          <p:nvPr>
            <p:ph type="ftr" sz="quarter" idx="17"/>
          </p:nvPr>
        </p:nvSpPr>
        <p:spPr/>
        <p:txBody>
          <a:bodyPr/>
          <a:lstStyle/>
          <a:p>
            <a:r>
              <a:rPr lang="en-US"/>
              <a:t>© 2022 West Monroe Partners | Reproduction and distribution without West Monroe Partners prior consent is prohibited.</a:t>
            </a:r>
            <a:endParaRPr lang="en-US" dirty="0">
              <a:latin typeface="Segoe UI Light" panose="020B0502040204020203" pitchFamily="34" charset="0"/>
              <a:cs typeface="Segoe UI Light" panose="020B0502040204020203" pitchFamily="34" charset="0"/>
            </a:endParaRPr>
          </a:p>
        </p:txBody>
      </p:sp>
      <p:sp>
        <p:nvSpPr>
          <p:cNvPr id="7" name="Slide Number Placeholder 6">
            <a:extLst>
              <a:ext uri="{FF2B5EF4-FFF2-40B4-BE49-F238E27FC236}">
                <a16:creationId xmlns:a16="http://schemas.microsoft.com/office/drawing/2014/main" id="{85341FD3-E5E5-84B8-191D-F27B7A585F89}"/>
              </a:ext>
            </a:extLst>
          </p:cNvPr>
          <p:cNvSpPr>
            <a:spLocks noGrp="1"/>
          </p:cNvSpPr>
          <p:nvPr>
            <p:ph type="sldNum" sz="quarter" idx="18"/>
          </p:nvPr>
        </p:nvSpPr>
        <p:spPr/>
        <p:txBody>
          <a:bodyPr/>
          <a:lstStyle/>
          <a:p>
            <a:fld id="{E1123682-AE52-6D45-865E-F1EB3AE0E340}" type="slidenum">
              <a:rPr lang="en-US" smtClean="0"/>
              <a:pPr/>
              <a:t>26</a:t>
            </a:fld>
            <a:endParaRPr lang="en-US" dirty="0"/>
          </a:p>
        </p:txBody>
      </p:sp>
    </p:spTree>
    <p:extLst>
      <p:ext uri="{BB962C8B-B14F-4D97-AF65-F5344CB8AC3E}">
        <p14:creationId xmlns:p14="http://schemas.microsoft.com/office/powerpoint/2010/main" val="1259971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88EDDD-5FA9-C319-5AB4-4418DE0AC005}"/>
              </a:ext>
            </a:extLst>
          </p:cNvPr>
          <p:cNvSpPr>
            <a:spLocks noGrp="1"/>
          </p:cNvSpPr>
          <p:nvPr>
            <p:ph type="body" sz="quarter" idx="10"/>
          </p:nvPr>
        </p:nvSpPr>
        <p:spPr/>
        <p:txBody>
          <a:bodyPr/>
          <a:lstStyle/>
          <a:p>
            <a:r>
              <a:rPr lang="en-US" dirty="0"/>
              <a:t>But What If I Already Have </a:t>
            </a:r>
          </a:p>
          <a:p>
            <a:r>
              <a:rPr lang="en-US" dirty="0"/>
              <a:t>Time-related Challenges?</a:t>
            </a:r>
          </a:p>
        </p:txBody>
      </p:sp>
      <p:sp>
        <p:nvSpPr>
          <p:cNvPr id="3" name="Date Placeholder 2">
            <a:extLst>
              <a:ext uri="{FF2B5EF4-FFF2-40B4-BE49-F238E27FC236}">
                <a16:creationId xmlns:a16="http://schemas.microsoft.com/office/drawing/2014/main" id="{C07585A2-239D-8CCF-9B62-865AE844FDAB}"/>
              </a:ext>
            </a:extLst>
          </p:cNvPr>
          <p:cNvSpPr>
            <a:spLocks noGrp="1"/>
          </p:cNvSpPr>
          <p:nvPr>
            <p:ph type="dt" sz="half" idx="11"/>
          </p:nvPr>
        </p:nvSpPr>
        <p:spPr/>
        <p:txBody>
          <a:bodyPr/>
          <a:lstStyle/>
          <a:p>
            <a:r>
              <a:rPr lang="en-US"/>
              <a:t>|</a:t>
            </a:r>
          </a:p>
        </p:txBody>
      </p:sp>
      <p:sp>
        <p:nvSpPr>
          <p:cNvPr id="4" name="Footer Placeholder 3">
            <a:extLst>
              <a:ext uri="{FF2B5EF4-FFF2-40B4-BE49-F238E27FC236}">
                <a16:creationId xmlns:a16="http://schemas.microsoft.com/office/drawing/2014/main" id="{86CE4BD9-2625-AF3E-E989-13D1ED3DC9FE}"/>
              </a:ext>
            </a:extLst>
          </p:cNvPr>
          <p:cNvSpPr>
            <a:spLocks noGrp="1"/>
          </p:cNvSpPr>
          <p:nvPr>
            <p:ph type="ftr" sz="quarter" idx="12"/>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00E9C043-D5BB-F4B3-90B3-80A406664875}"/>
              </a:ext>
            </a:extLst>
          </p:cNvPr>
          <p:cNvSpPr>
            <a:spLocks noGrp="1"/>
          </p:cNvSpPr>
          <p:nvPr>
            <p:ph type="sldNum" sz="quarter" idx="13"/>
          </p:nvPr>
        </p:nvSpPr>
        <p:spPr/>
        <p:txBody>
          <a:bodyPr/>
          <a:lstStyle/>
          <a:p>
            <a:fld id="{E1123682-AE52-6D45-865E-F1EB3AE0E340}" type="slidenum">
              <a:rPr lang="en-US" smtClean="0"/>
              <a:pPr/>
              <a:t>27</a:t>
            </a:fld>
            <a:endParaRPr lang="en-US"/>
          </a:p>
        </p:txBody>
      </p:sp>
    </p:spTree>
    <p:extLst>
      <p:ext uri="{BB962C8B-B14F-4D97-AF65-F5344CB8AC3E}">
        <p14:creationId xmlns:p14="http://schemas.microsoft.com/office/powerpoint/2010/main" val="2558595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ACACCA-913E-56D1-9B4B-E0BFF8BA8F56}"/>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FF30287D-7340-ECFF-F742-ECA2040B236A}"/>
              </a:ext>
            </a:extLst>
          </p:cNvPr>
          <p:cNvSpPr>
            <a:spLocks noGrp="1"/>
          </p:cNvSpPr>
          <p:nvPr>
            <p:ph type="title"/>
          </p:nvPr>
        </p:nvSpPr>
        <p:spPr/>
        <p:txBody>
          <a:bodyPr/>
          <a:lstStyle/>
          <a:p>
            <a:r>
              <a:rPr lang="en-US" sz="4400" dirty="0"/>
              <a:t>Problem #5: It’s Already Messed Up</a:t>
            </a:r>
          </a:p>
        </p:txBody>
      </p:sp>
      <p:sp>
        <p:nvSpPr>
          <p:cNvPr id="7" name="Text Placeholder 6">
            <a:extLst>
              <a:ext uri="{FF2B5EF4-FFF2-40B4-BE49-F238E27FC236}">
                <a16:creationId xmlns:a16="http://schemas.microsoft.com/office/drawing/2014/main" id="{13E02CFF-8309-3375-6DBA-FDFE002A84DC}"/>
              </a:ext>
            </a:extLst>
          </p:cNvPr>
          <p:cNvSpPr>
            <a:spLocks noGrp="1"/>
          </p:cNvSpPr>
          <p:nvPr>
            <p:ph type="body" sz="quarter" idx="15"/>
          </p:nvPr>
        </p:nvSpPr>
        <p:spPr/>
        <p:txBody>
          <a:bodyPr anchor="ctr"/>
          <a:lstStyle/>
          <a:p>
            <a:pPr algn="ctr"/>
            <a:r>
              <a:rPr lang="en-US" sz="3200" dirty="0"/>
              <a:t>So, you already have time-related issues, whether that be hacky display logic, or time stored without time zone information (but we’re sure it’s local…to somewhere) in the database</a:t>
            </a:r>
          </a:p>
          <a:p>
            <a:pPr algn="ctr"/>
            <a:endParaRPr lang="en-US" sz="3200" dirty="0"/>
          </a:p>
          <a:p>
            <a:pPr algn="ctr"/>
            <a:r>
              <a:rPr lang="en-US" sz="3200" dirty="0"/>
              <a:t>What is there to do?</a:t>
            </a:r>
          </a:p>
          <a:p>
            <a:endParaRPr lang="en-US" dirty="0"/>
          </a:p>
          <a:p>
            <a:endParaRPr lang="en-US" dirty="0"/>
          </a:p>
        </p:txBody>
      </p:sp>
    </p:spTree>
    <p:extLst>
      <p:ext uri="{BB962C8B-B14F-4D97-AF65-F5344CB8AC3E}">
        <p14:creationId xmlns:p14="http://schemas.microsoft.com/office/powerpoint/2010/main" val="2560538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3A87BA-BE81-8DD5-71F3-B6553DB5162E}"/>
              </a:ext>
            </a:extLst>
          </p:cNvPr>
          <p:cNvSpPr>
            <a:spLocks noGrp="1"/>
          </p:cNvSpPr>
          <p:nvPr>
            <p:ph type="body" sz="quarter" idx="10"/>
          </p:nvPr>
        </p:nvSpPr>
        <p:spPr/>
        <p:txBody>
          <a:bodyPr/>
          <a:lstStyle/>
          <a:p>
            <a:r>
              <a:rPr lang="en-US" dirty="0"/>
              <a:t>Step 1:</a:t>
            </a:r>
          </a:p>
          <a:p>
            <a:endParaRPr lang="en-US" dirty="0"/>
          </a:p>
          <a:p>
            <a:r>
              <a:rPr lang="en-US" dirty="0"/>
              <a:t>Do it right from here on out (which may mean refactoring)</a:t>
            </a:r>
          </a:p>
        </p:txBody>
      </p:sp>
      <p:sp>
        <p:nvSpPr>
          <p:cNvPr id="3" name="Date Placeholder 2">
            <a:extLst>
              <a:ext uri="{FF2B5EF4-FFF2-40B4-BE49-F238E27FC236}">
                <a16:creationId xmlns:a16="http://schemas.microsoft.com/office/drawing/2014/main" id="{677EE901-41B8-1B7F-E29E-1321FB7982C9}"/>
              </a:ext>
            </a:extLst>
          </p:cNvPr>
          <p:cNvSpPr>
            <a:spLocks noGrp="1"/>
          </p:cNvSpPr>
          <p:nvPr>
            <p:ph type="dt" sz="half" idx="11"/>
          </p:nvPr>
        </p:nvSpPr>
        <p:spPr/>
        <p:txBody>
          <a:bodyPr/>
          <a:lstStyle/>
          <a:p>
            <a:r>
              <a:rPr lang="en-US"/>
              <a:t>|</a:t>
            </a:r>
          </a:p>
        </p:txBody>
      </p:sp>
      <p:sp>
        <p:nvSpPr>
          <p:cNvPr id="4" name="Footer Placeholder 3">
            <a:extLst>
              <a:ext uri="{FF2B5EF4-FFF2-40B4-BE49-F238E27FC236}">
                <a16:creationId xmlns:a16="http://schemas.microsoft.com/office/drawing/2014/main" id="{81532842-1F90-602A-F411-A7197D7989EA}"/>
              </a:ext>
            </a:extLst>
          </p:cNvPr>
          <p:cNvSpPr>
            <a:spLocks noGrp="1"/>
          </p:cNvSpPr>
          <p:nvPr>
            <p:ph type="ftr" sz="quarter" idx="12"/>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268A8F17-50F9-38A3-D231-987FDFFAFF50}"/>
              </a:ext>
            </a:extLst>
          </p:cNvPr>
          <p:cNvSpPr>
            <a:spLocks noGrp="1"/>
          </p:cNvSpPr>
          <p:nvPr>
            <p:ph type="sldNum" sz="quarter" idx="13"/>
          </p:nvPr>
        </p:nvSpPr>
        <p:spPr/>
        <p:txBody>
          <a:bodyPr/>
          <a:lstStyle/>
          <a:p>
            <a:fld id="{E1123682-AE52-6D45-865E-F1EB3AE0E340}" type="slidenum">
              <a:rPr lang="en-US" smtClean="0"/>
              <a:pPr/>
              <a:t>29</a:t>
            </a:fld>
            <a:endParaRPr lang="en-US"/>
          </a:p>
        </p:txBody>
      </p:sp>
    </p:spTree>
    <p:extLst>
      <p:ext uri="{BB962C8B-B14F-4D97-AF65-F5344CB8AC3E}">
        <p14:creationId xmlns:p14="http://schemas.microsoft.com/office/powerpoint/2010/main" val="3611075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222666" y="0"/>
            <a:ext cx="5969333" cy="6858000"/>
          </a:xfrm>
          <a:prstGeom prst="rect">
            <a:avLst/>
          </a:prstGeom>
          <a:solidFill>
            <a:srgbClr val="091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2" name="Slide Number Placeholder 1"/>
          <p:cNvSpPr>
            <a:spLocks noGrp="1"/>
          </p:cNvSpPr>
          <p:nvPr>
            <p:ph type="sldNum" sz="quarter" idx="4"/>
          </p:nvPr>
        </p:nvSpPr>
        <p:spPr>
          <a:xfrm>
            <a:off x="10972800" y="6356350"/>
            <a:ext cx="609600" cy="365125"/>
          </a:xfrm>
          <a:prstGeom prst="rect">
            <a:avLst/>
          </a:prstGeom>
        </p:spPr>
        <p:txBody>
          <a:bodyPr anchor="ctr"/>
          <a:lstStyle>
            <a:defPPr>
              <a:defRPr lang="en-US"/>
            </a:defPPr>
            <a:lvl1pPr marL="0" algn="ctr" defTabSz="914400" rtl="0" eaLnBrk="1" latinLnBrk="0" hangingPunct="1">
              <a:defRPr sz="1000" b="1" kern="1200">
                <a:solidFill>
                  <a:schemeClr val="tx1">
                    <a:lumMod val="40000"/>
                    <a:lumOff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123682-AE52-6D45-865E-F1EB3AE0E340}" type="slidenum">
              <a:rPr lang="en-US" smtClean="0"/>
              <a:pPr/>
              <a:t>3</a:t>
            </a:fld>
            <a:endParaRPr lang="en-US"/>
          </a:p>
        </p:txBody>
      </p:sp>
      <p:sp>
        <p:nvSpPr>
          <p:cNvPr id="12" name="Oval 11"/>
          <p:cNvSpPr/>
          <p:nvPr/>
        </p:nvSpPr>
        <p:spPr>
          <a:xfrm>
            <a:off x="6664545" y="709432"/>
            <a:ext cx="339132" cy="33913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1</a:t>
            </a:r>
          </a:p>
        </p:txBody>
      </p:sp>
      <p:sp>
        <p:nvSpPr>
          <p:cNvPr id="21" name="Oval 20"/>
          <p:cNvSpPr/>
          <p:nvPr/>
        </p:nvSpPr>
        <p:spPr>
          <a:xfrm>
            <a:off x="6664545" y="1476908"/>
            <a:ext cx="339132" cy="339132"/>
          </a:xfrm>
          <a:prstGeom prst="ellipse">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2</a:t>
            </a:r>
          </a:p>
        </p:txBody>
      </p:sp>
      <p:sp>
        <p:nvSpPr>
          <p:cNvPr id="22" name="Oval 21"/>
          <p:cNvSpPr/>
          <p:nvPr/>
        </p:nvSpPr>
        <p:spPr>
          <a:xfrm>
            <a:off x="6664545" y="2508131"/>
            <a:ext cx="339132" cy="339132"/>
          </a:xfrm>
          <a:prstGeom prst="ellipse">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3</a:t>
            </a:r>
          </a:p>
        </p:txBody>
      </p:sp>
      <p:sp>
        <p:nvSpPr>
          <p:cNvPr id="23" name="Oval 22"/>
          <p:cNvSpPr/>
          <p:nvPr/>
        </p:nvSpPr>
        <p:spPr>
          <a:xfrm>
            <a:off x="6664545" y="3539354"/>
            <a:ext cx="339132" cy="3391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4</a:t>
            </a:r>
          </a:p>
        </p:txBody>
      </p:sp>
      <p:sp>
        <p:nvSpPr>
          <p:cNvPr id="24" name="Oval 23"/>
          <p:cNvSpPr/>
          <p:nvPr/>
        </p:nvSpPr>
        <p:spPr>
          <a:xfrm>
            <a:off x="6664545" y="4570578"/>
            <a:ext cx="339132" cy="33913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5</a:t>
            </a:r>
          </a:p>
        </p:txBody>
      </p:sp>
      <p:sp>
        <p:nvSpPr>
          <p:cNvPr id="17" name="TextBox 16"/>
          <p:cNvSpPr txBox="1"/>
          <p:nvPr/>
        </p:nvSpPr>
        <p:spPr>
          <a:xfrm>
            <a:off x="7141292" y="676775"/>
            <a:ext cx="4441108" cy="855558"/>
          </a:xfrm>
          <a:prstGeom prst="rect">
            <a:avLst/>
          </a:prstGeom>
          <a:noFill/>
        </p:spPr>
        <p:txBody>
          <a:bodyPr wrap="square" rtlCol="0">
            <a:noAutofit/>
          </a:bodyPr>
          <a:lstStyle/>
          <a:p>
            <a:pPr>
              <a:buClr>
                <a:schemeClr val="accent1"/>
              </a:buClr>
              <a:buSzPct val="70000"/>
            </a:pPr>
            <a:r>
              <a:rPr lang="en-US" b="1" spc="346" dirty="0">
                <a:solidFill>
                  <a:schemeClr val="bg1"/>
                </a:solidFill>
              </a:rPr>
              <a:t>SENIOR PRINCIPAL FOR WEST MONROE</a:t>
            </a:r>
          </a:p>
        </p:txBody>
      </p:sp>
      <p:sp>
        <p:nvSpPr>
          <p:cNvPr id="29" name="TextBox 28"/>
          <p:cNvSpPr txBox="1"/>
          <p:nvPr/>
        </p:nvSpPr>
        <p:spPr>
          <a:xfrm>
            <a:off x="7141292" y="1413056"/>
            <a:ext cx="4441107" cy="1009205"/>
          </a:xfrm>
          <a:prstGeom prst="rect">
            <a:avLst/>
          </a:prstGeom>
          <a:noFill/>
        </p:spPr>
        <p:txBody>
          <a:bodyPr wrap="square" rtlCol="0">
            <a:noAutofit/>
          </a:bodyPr>
          <a:lstStyle/>
          <a:p>
            <a:pPr>
              <a:buClr>
                <a:schemeClr val="accent1"/>
              </a:buClr>
              <a:buSzPct val="70000"/>
            </a:pPr>
            <a:r>
              <a:rPr lang="en-US" b="1" spc="346" dirty="0">
                <a:solidFill>
                  <a:schemeClr val="bg1"/>
                </a:solidFill>
              </a:rPr>
              <a:t>DEVELOPING SOFTWARE SINCE 2011</a:t>
            </a:r>
            <a:endParaRPr lang="en-US" sz="1600" dirty="0">
              <a:solidFill>
                <a:schemeClr val="bg1"/>
              </a:solidFill>
            </a:endParaRPr>
          </a:p>
        </p:txBody>
      </p:sp>
      <p:sp>
        <p:nvSpPr>
          <p:cNvPr id="30" name="TextBox 29"/>
          <p:cNvSpPr txBox="1"/>
          <p:nvPr/>
        </p:nvSpPr>
        <p:spPr>
          <a:xfrm>
            <a:off x="7141293" y="2422260"/>
            <a:ext cx="4466786" cy="892919"/>
          </a:xfrm>
          <a:prstGeom prst="rect">
            <a:avLst/>
          </a:prstGeom>
          <a:noFill/>
        </p:spPr>
        <p:txBody>
          <a:bodyPr wrap="square" rtlCol="0">
            <a:noAutofit/>
          </a:bodyPr>
          <a:lstStyle/>
          <a:p>
            <a:pPr>
              <a:buClr>
                <a:schemeClr val="accent1"/>
              </a:buClr>
              <a:buSzPct val="70000"/>
            </a:pPr>
            <a:r>
              <a:rPr lang="en-US" b="1" spc="346" dirty="0">
                <a:solidFill>
                  <a:schemeClr val="bg1"/>
                </a:solidFill>
              </a:rPr>
              <a:t>STARTED AS A DBA – NOW A DEVELOPER</a:t>
            </a:r>
          </a:p>
        </p:txBody>
      </p:sp>
      <p:sp>
        <p:nvSpPr>
          <p:cNvPr id="31" name="TextBox 30"/>
          <p:cNvSpPr txBox="1"/>
          <p:nvPr/>
        </p:nvSpPr>
        <p:spPr>
          <a:xfrm>
            <a:off x="7141292" y="3481924"/>
            <a:ext cx="4466785" cy="875623"/>
          </a:xfrm>
          <a:prstGeom prst="rect">
            <a:avLst/>
          </a:prstGeom>
          <a:noFill/>
        </p:spPr>
        <p:txBody>
          <a:bodyPr wrap="square" rtlCol="0">
            <a:noAutofit/>
          </a:bodyPr>
          <a:lstStyle/>
          <a:p>
            <a:pPr>
              <a:buClr>
                <a:schemeClr val="accent1"/>
              </a:buClr>
              <a:buSzPct val="70000"/>
            </a:pPr>
            <a:r>
              <a:rPr lang="en-US" b="1" spc="346" dirty="0">
                <a:solidFill>
                  <a:schemeClr val="bg1"/>
                </a:solidFill>
              </a:rPr>
              <a:t>PRIMARY EXPERIENCE WITH MICROSOFT TECHNOLOGIES</a:t>
            </a:r>
          </a:p>
        </p:txBody>
      </p:sp>
      <p:sp>
        <p:nvSpPr>
          <p:cNvPr id="32" name="TextBox 31"/>
          <p:cNvSpPr txBox="1"/>
          <p:nvPr/>
        </p:nvSpPr>
        <p:spPr>
          <a:xfrm>
            <a:off x="7141293" y="4550763"/>
            <a:ext cx="4441106" cy="866445"/>
          </a:xfrm>
          <a:prstGeom prst="rect">
            <a:avLst/>
          </a:prstGeom>
          <a:noFill/>
        </p:spPr>
        <p:txBody>
          <a:bodyPr wrap="square" rtlCol="0">
            <a:noAutofit/>
          </a:bodyPr>
          <a:lstStyle/>
          <a:p>
            <a:pPr>
              <a:buClr>
                <a:schemeClr val="accent1"/>
              </a:buClr>
              <a:buSzPct val="70000"/>
            </a:pPr>
            <a:r>
              <a:rPr lang="en-US" b="1" spc="346" dirty="0">
                <a:solidFill>
                  <a:schemeClr val="bg1"/>
                </a:solidFill>
              </a:rPr>
              <a:t>ALSO, A USA HOCKEY REFEREE</a:t>
            </a:r>
          </a:p>
        </p:txBody>
      </p:sp>
      <p:pic>
        <p:nvPicPr>
          <p:cNvPr id="16" name="Content Placeholder 8">
            <a:extLst>
              <a:ext uri="{FF2B5EF4-FFF2-40B4-BE49-F238E27FC236}">
                <a16:creationId xmlns:a16="http://schemas.microsoft.com/office/drawing/2014/main" id="{B9254675-B28D-1946-A31F-EFE54235C474}"/>
              </a:ext>
            </a:extLst>
          </p:cNvPr>
          <p:cNvPicPr>
            <a:picLocks noChangeAspect="1"/>
          </p:cNvPicPr>
          <p:nvPr/>
        </p:nvPicPr>
        <p:blipFill>
          <a:blip r:embed="rId3"/>
          <a:stretch>
            <a:fillRect/>
          </a:stretch>
        </p:blipFill>
        <p:spPr>
          <a:xfrm>
            <a:off x="1367540" y="1413056"/>
            <a:ext cx="3542959" cy="2838430"/>
          </a:xfrm>
          <a:prstGeom prst="rect">
            <a:avLst/>
          </a:prstGeom>
        </p:spPr>
      </p:pic>
      <p:sp>
        <p:nvSpPr>
          <p:cNvPr id="3" name="TextBox 2">
            <a:extLst>
              <a:ext uri="{FF2B5EF4-FFF2-40B4-BE49-F238E27FC236}">
                <a16:creationId xmlns:a16="http://schemas.microsoft.com/office/drawing/2014/main" id="{51A9F056-A327-774F-910A-4324256B457B}"/>
              </a:ext>
            </a:extLst>
          </p:cNvPr>
          <p:cNvSpPr txBox="1"/>
          <p:nvPr/>
        </p:nvSpPr>
        <p:spPr>
          <a:xfrm>
            <a:off x="1168131" y="494277"/>
            <a:ext cx="4061190" cy="769441"/>
          </a:xfrm>
          <a:prstGeom prst="rect">
            <a:avLst/>
          </a:prstGeom>
          <a:noFill/>
        </p:spPr>
        <p:txBody>
          <a:bodyPr wrap="square" rtlCol="0">
            <a:spAutoFit/>
          </a:bodyPr>
          <a:lstStyle/>
          <a:p>
            <a:pPr algn="l"/>
            <a:r>
              <a:rPr lang="en-US" sz="4400" dirty="0"/>
              <a:t>DAN MALLOTT</a:t>
            </a:r>
          </a:p>
        </p:txBody>
      </p:sp>
      <p:sp>
        <p:nvSpPr>
          <p:cNvPr id="4" name="TextBox 3">
            <a:extLst>
              <a:ext uri="{FF2B5EF4-FFF2-40B4-BE49-F238E27FC236}">
                <a16:creationId xmlns:a16="http://schemas.microsoft.com/office/drawing/2014/main" id="{794DB417-9B7A-7444-B3A7-34D53B6AFD79}"/>
              </a:ext>
            </a:extLst>
          </p:cNvPr>
          <p:cNvSpPr txBox="1"/>
          <p:nvPr/>
        </p:nvSpPr>
        <p:spPr>
          <a:xfrm>
            <a:off x="609601" y="4909710"/>
            <a:ext cx="5178250" cy="923330"/>
          </a:xfrm>
          <a:prstGeom prst="rect">
            <a:avLst/>
          </a:prstGeom>
          <a:noFill/>
        </p:spPr>
        <p:txBody>
          <a:bodyPr wrap="square" rtlCol="0">
            <a:spAutoFit/>
          </a:bodyPr>
          <a:lstStyle/>
          <a:p>
            <a:pPr algn="l"/>
            <a:r>
              <a:rPr lang="en-US" b="1" dirty="0"/>
              <a:t>Twitter</a:t>
            </a:r>
            <a:r>
              <a:rPr lang="en-US" dirty="0"/>
              <a:t>: @</a:t>
            </a:r>
            <a:r>
              <a:rPr lang="en-US" dirty="0" err="1"/>
              <a:t>DanielMallott</a:t>
            </a:r>
            <a:endParaRPr lang="en-US" dirty="0"/>
          </a:p>
          <a:p>
            <a:pPr algn="l"/>
            <a:r>
              <a:rPr lang="en-US" b="1" dirty="0"/>
              <a:t>GitHub</a:t>
            </a:r>
            <a:r>
              <a:rPr lang="en-US" dirty="0"/>
              <a:t>: </a:t>
            </a:r>
            <a:r>
              <a:rPr lang="en-US" dirty="0">
                <a:hlinkClick r:id="rId4"/>
              </a:rPr>
              <a:t>https://github.com/danielmallott</a:t>
            </a:r>
            <a:endParaRPr lang="en-US" dirty="0"/>
          </a:p>
          <a:p>
            <a:pPr algn="l"/>
            <a:r>
              <a:rPr lang="en-US" b="1" dirty="0"/>
              <a:t>LinkedIn</a:t>
            </a:r>
            <a:r>
              <a:rPr lang="en-US" dirty="0"/>
              <a:t>: </a:t>
            </a:r>
            <a:r>
              <a:rPr lang="en-US" dirty="0">
                <a:hlinkClick r:id="rId5"/>
              </a:rPr>
              <a:t>https://www.linkedin.com/in/danielmallott</a:t>
            </a:r>
            <a:endParaRPr lang="en-US" dirty="0"/>
          </a:p>
        </p:txBody>
      </p:sp>
    </p:spTree>
    <p:extLst>
      <p:ext uri="{BB962C8B-B14F-4D97-AF65-F5344CB8AC3E}">
        <p14:creationId xmlns:p14="http://schemas.microsoft.com/office/powerpoint/2010/main" val="2653763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D55FDD-85D3-7471-08E3-5C395F9F670C}"/>
              </a:ext>
            </a:extLst>
          </p:cNvPr>
          <p:cNvSpPr>
            <a:spLocks noGrp="1"/>
          </p:cNvSpPr>
          <p:nvPr>
            <p:ph type="body" sz="quarter" idx="10"/>
          </p:nvPr>
        </p:nvSpPr>
        <p:spPr/>
        <p:txBody>
          <a:bodyPr/>
          <a:lstStyle/>
          <a:p>
            <a:r>
              <a:rPr lang="en-US" dirty="0"/>
              <a:t>Step 2:</a:t>
            </a:r>
          </a:p>
          <a:p>
            <a:endParaRPr lang="en-US" dirty="0"/>
          </a:p>
          <a:p>
            <a:r>
              <a:rPr lang="en-US" dirty="0"/>
              <a:t>Fix your historical data…if you can</a:t>
            </a:r>
          </a:p>
        </p:txBody>
      </p:sp>
      <p:sp>
        <p:nvSpPr>
          <p:cNvPr id="3" name="Date Placeholder 2">
            <a:extLst>
              <a:ext uri="{FF2B5EF4-FFF2-40B4-BE49-F238E27FC236}">
                <a16:creationId xmlns:a16="http://schemas.microsoft.com/office/drawing/2014/main" id="{2BD3D4AB-FE3B-AD28-4609-315A8325CF83}"/>
              </a:ext>
            </a:extLst>
          </p:cNvPr>
          <p:cNvSpPr>
            <a:spLocks noGrp="1"/>
          </p:cNvSpPr>
          <p:nvPr>
            <p:ph type="dt" sz="half" idx="11"/>
          </p:nvPr>
        </p:nvSpPr>
        <p:spPr/>
        <p:txBody>
          <a:bodyPr/>
          <a:lstStyle/>
          <a:p>
            <a:r>
              <a:rPr lang="en-US"/>
              <a:t>|</a:t>
            </a:r>
          </a:p>
        </p:txBody>
      </p:sp>
      <p:sp>
        <p:nvSpPr>
          <p:cNvPr id="4" name="Footer Placeholder 3">
            <a:extLst>
              <a:ext uri="{FF2B5EF4-FFF2-40B4-BE49-F238E27FC236}">
                <a16:creationId xmlns:a16="http://schemas.microsoft.com/office/drawing/2014/main" id="{A24A22E5-BBD0-0ACE-176A-EC7C8117AF0E}"/>
              </a:ext>
            </a:extLst>
          </p:cNvPr>
          <p:cNvSpPr>
            <a:spLocks noGrp="1"/>
          </p:cNvSpPr>
          <p:nvPr>
            <p:ph type="ftr" sz="quarter" idx="12"/>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4EABC0D8-7716-A57C-1F9B-B074DD0A185A}"/>
              </a:ext>
            </a:extLst>
          </p:cNvPr>
          <p:cNvSpPr>
            <a:spLocks noGrp="1"/>
          </p:cNvSpPr>
          <p:nvPr>
            <p:ph type="sldNum" sz="quarter" idx="13"/>
          </p:nvPr>
        </p:nvSpPr>
        <p:spPr/>
        <p:txBody>
          <a:bodyPr/>
          <a:lstStyle/>
          <a:p>
            <a:fld id="{E1123682-AE52-6D45-865E-F1EB3AE0E340}" type="slidenum">
              <a:rPr lang="en-US" smtClean="0"/>
              <a:pPr/>
              <a:t>30</a:t>
            </a:fld>
            <a:endParaRPr lang="en-US"/>
          </a:p>
        </p:txBody>
      </p:sp>
    </p:spTree>
    <p:extLst>
      <p:ext uri="{BB962C8B-B14F-4D97-AF65-F5344CB8AC3E}">
        <p14:creationId xmlns:p14="http://schemas.microsoft.com/office/powerpoint/2010/main" val="3307820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E066E7B-9DD5-03B2-0519-96A1629FC270}"/>
              </a:ext>
            </a:extLst>
          </p:cNvPr>
          <p:cNvSpPr>
            <a:spLocks noGrp="1"/>
          </p:cNvSpPr>
          <p:nvPr>
            <p:ph type="body" sz="quarter" idx="13"/>
          </p:nvPr>
        </p:nvSpPr>
        <p:spPr/>
        <p:txBody>
          <a:bodyPr/>
          <a:lstStyle/>
          <a:p>
            <a:endParaRPr lang="en-US"/>
          </a:p>
        </p:txBody>
      </p:sp>
      <p:sp>
        <p:nvSpPr>
          <p:cNvPr id="6" name="Title 5">
            <a:extLst>
              <a:ext uri="{FF2B5EF4-FFF2-40B4-BE49-F238E27FC236}">
                <a16:creationId xmlns:a16="http://schemas.microsoft.com/office/drawing/2014/main" id="{843E4321-7E6F-EE39-D90E-3D2F6A915984}"/>
              </a:ext>
            </a:extLst>
          </p:cNvPr>
          <p:cNvSpPr>
            <a:spLocks noGrp="1"/>
          </p:cNvSpPr>
          <p:nvPr>
            <p:ph type="title"/>
          </p:nvPr>
        </p:nvSpPr>
        <p:spPr/>
        <p:txBody>
          <a:bodyPr/>
          <a:lstStyle/>
          <a:p>
            <a:r>
              <a:rPr lang="en-US" sz="4000" dirty="0"/>
              <a:t>What if fixing the historical data is impossible?</a:t>
            </a:r>
          </a:p>
        </p:txBody>
      </p:sp>
      <p:sp>
        <p:nvSpPr>
          <p:cNvPr id="3" name="Date Placeholder 2">
            <a:extLst>
              <a:ext uri="{FF2B5EF4-FFF2-40B4-BE49-F238E27FC236}">
                <a16:creationId xmlns:a16="http://schemas.microsoft.com/office/drawing/2014/main" id="{D0E28ADB-CDCD-B951-0827-04D934CC2F50}"/>
              </a:ext>
            </a:extLst>
          </p:cNvPr>
          <p:cNvSpPr>
            <a:spLocks noGrp="1"/>
          </p:cNvSpPr>
          <p:nvPr>
            <p:ph type="dt" sz="half" idx="16"/>
          </p:nvPr>
        </p:nvSpPr>
        <p:spPr/>
        <p:txBody>
          <a:bodyPr/>
          <a:lstStyle/>
          <a:p>
            <a:r>
              <a:rPr lang="en-US"/>
              <a:t>|</a:t>
            </a:r>
          </a:p>
        </p:txBody>
      </p:sp>
      <p:sp>
        <p:nvSpPr>
          <p:cNvPr id="4" name="Footer Placeholder 3">
            <a:extLst>
              <a:ext uri="{FF2B5EF4-FFF2-40B4-BE49-F238E27FC236}">
                <a16:creationId xmlns:a16="http://schemas.microsoft.com/office/drawing/2014/main" id="{D8B3797A-3973-5D9E-2218-B1CB57A2D4BF}"/>
              </a:ext>
            </a:extLst>
          </p:cNvPr>
          <p:cNvSpPr>
            <a:spLocks noGrp="1"/>
          </p:cNvSpPr>
          <p:nvPr>
            <p:ph type="ftr" sz="quarter" idx="17"/>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B0555597-CA14-9F5B-3C4A-A8777AADB2B3}"/>
              </a:ext>
            </a:extLst>
          </p:cNvPr>
          <p:cNvSpPr>
            <a:spLocks noGrp="1"/>
          </p:cNvSpPr>
          <p:nvPr>
            <p:ph type="sldNum" sz="quarter" idx="18"/>
          </p:nvPr>
        </p:nvSpPr>
        <p:spPr/>
        <p:txBody>
          <a:bodyPr/>
          <a:lstStyle/>
          <a:p>
            <a:fld id="{E1123682-AE52-6D45-865E-F1EB3AE0E340}" type="slidenum">
              <a:rPr lang="en-US" smtClean="0"/>
              <a:pPr/>
              <a:t>31</a:t>
            </a:fld>
            <a:endParaRPr lang="en-US"/>
          </a:p>
        </p:txBody>
      </p:sp>
      <p:sp>
        <p:nvSpPr>
          <p:cNvPr id="9" name="Rectangle 3">
            <a:extLst>
              <a:ext uri="{FF2B5EF4-FFF2-40B4-BE49-F238E27FC236}">
                <a16:creationId xmlns:a16="http://schemas.microsoft.com/office/drawing/2014/main" id="{7E97790E-8620-F223-4174-C6EA0AB0A20C}"/>
              </a:ext>
            </a:extLst>
          </p:cNvPr>
          <p:cNvSpPr>
            <a:spLocks noChangeArrowheads="1"/>
          </p:cNvSpPr>
          <p:nvPr/>
        </p:nvSpPr>
        <p:spPr bwMode="auto">
          <a:xfrm>
            <a:off x="1284850" y="2815244"/>
            <a:ext cx="10297550" cy="1141780"/>
          </a:xfrm>
          <a:prstGeom prst="rect">
            <a:avLst/>
          </a:prstGeom>
          <a:ln>
            <a:solidFill>
              <a:schemeClr val="bg2"/>
            </a:solidFill>
            <a:miter lim="800000"/>
          </a:ln>
        </p:spPr>
        <p:style>
          <a:lnRef idx="2">
            <a:schemeClr val="accent1"/>
          </a:lnRef>
          <a:fillRef idx="1">
            <a:schemeClr val="lt1"/>
          </a:fillRef>
          <a:effectRef idx="0">
            <a:schemeClr val="accent1"/>
          </a:effectRef>
          <a:fontRef idx="minor">
            <a:schemeClr val="dk1"/>
          </a:fontRef>
        </p:style>
        <p:txBody>
          <a:bodyPr tIns="105508" bIns="105508" anchor="ctr"/>
          <a:lstStyle/>
          <a:p>
            <a:pPr defTabSz="904538">
              <a:lnSpc>
                <a:spcPct val="90000"/>
              </a:lnSpc>
              <a:spcBef>
                <a:spcPct val="20000"/>
              </a:spcBef>
              <a:buClr>
                <a:srgbClr val="F9AB26"/>
              </a:buClr>
              <a:buSzPct val="70000"/>
            </a:pPr>
            <a:r>
              <a:rPr lang="en-US" sz="2000" dirty="0">
                <a:solidFill>
                  <a:schemeClr val="tx1"/>
                </a:solidFill>
              </a:rPr>
              <a:t>If you need to retain the actual time something happened (for audit purposes or financial purposes), you are going to have to do some research about how the system was built and the decisions made back then</a:t>
            </a:r>
          </a:p>
        </p:txBody>
      </p:sp>
      <p:sp>
        <p:nvSpPr>
          <p:cNvPr id="10" name="Rectangle 4">
            <a:extLst>
              <a:ext uri="{FF2B5EF4-FFF2-40B4-BE49-F238E27FC236}">
                <a16:creationId xmlns:a16="http://schemas.microsoft.com/office/drawing/2014/main" id="{7FC30F8C-7A4D-296E-8F97-25D004B3A145}"/>
              </a:ext>
            </a:extLst>
          </p:cNvPr>
          <p:cNvSpPr>
            <a:spLocks noChangeArrowheads="1"/>
          </p:cNvSpPr>
          <p:nvPr/>
        </p:nvSpPr>
        <p:spPr bwMode="auto">
          <a:xfrm>
            <a:off x="609600" y="2815244"/>
            <a:ext cx="675249" cy="1141780"/>
          </a:xfrm>
          <a:prstGeom prst="rect">
            <a:avLst/>
          </a:prstGeom>
          <a:solidFill>
            <a:schemeClr val="bg2"/>
          </a:solidFill>
          <a:ln>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105508" bIns="105508" anchor="ctr"/>
          <a:lstStyle/>
          <a:p>
            <a:pPr algn="ctr" eaLnBrk="0" hangingPunct="0"/>
            <a:r>
              <a:rPr lang="en-US" sz="3200" b="1">
                <a:solidFill>
                  <a:srgbClr val="FFFFFF"/>
                </a:solidFill>
              </a:rPr>
              <a:t>2</a:t>
            </a:r>
          </a:p>
        </p:txBody>
      </p:sp>
      <p:sp>
        <p:nvSpPr>
          <p:cNvPr id="11" name="Rectangle 5">
            <a:extLst>
              <a:ext uri="{FF2B5EF4-FFF2-40B4-BE49-F238E27FC236}">
                <a16:creationId xmlns:a16="http://schemas.microsoft.com/office/drawing/2014/main" id="{6E2C3F94-C2C7-80A9-16A1-292188D7D7C1}"/>
              </a:ext>
            </a:extLst>
          </p:cNvPr>
          <p:cNvSpPr>
            <a:spLocks noChangeArrowheads="1"/>
          </p:cNvSpPr>
          <p:nvPr/>
        </p:nvSpPr>
        <p:spPr bwMode="auto">
          <a:xfrm>
            <a:off x="1284850" y="3984568"/>
            <a:ext cx="10297550" cy="1141780"/>
          </a:xfrm>
          <a:prstGeom prst="rect">
            <a:avLst/>
          </a:prstGeom>
          <a:ln>
            <a:solidFill>
              <a:schemeClr val="bg2"/>
            </a:solidFill>
            <a:miter lim="800000"/>
          </a:ln>
        </p:spPr>
        <p:style>
          <a:lnRef idx="2">
            <a:schemeClr val="accent1"/>
          </a:lnRef>
          <a:fillRef idx="1">
            <a:schemeClr val="lt1"/>
          </a:fillRef>
          <a:effectRef idx="0">
            <a:schemeClr val="accent1"/>
          </a:effectRef>
          <a:fontRef idx="minor">
            <a:schemeClr val="dk1"/>
          </a:fontRef>
        </p:style>
        <p:txBody>
          <a:bodyPr tIns="105508" bIns="105508" anchor="ctr"/>
          <a:lstStyle/>
          <a:p>
            <a:pPr defTabSz="904538">
              <a:lnSpc>
                <a:spcPct val="90000"/>
              </a:lnSpc>
              <a:spcBef>
                <a:spcPct val="20000"/>
              </a:spcBef>
              <a:buClr>
                <a:srgbClr val="F9AB26"/>
              </a:buClr>
              <a:buSzPct val="70000"/>
            </a:pPr>
            <a:r>
              <a:rPr lang="en-US" sz="2000" dirty="0">
                <a:solidFill>
                  <a:schemeClr val="tx1"/>
                </a:solidFill>
              </a:rPr>
              <a:t>If you don’t need to retain the actual time, it’s a reasonable assumption that the time zone of the server has always been what the data has been created in – just convert to UTC and move on</a:t>
            </a:r>
          </a:p>
        </p:txBody>
      </p:sp>
      <p:sp>
        <p:nvSpPr>
          <p:cNvPr id="12" name="Rectangle 6">
            <a:extLst>
              <a:ext uri="{FF2B5EF4-FFF2-40B4-BE49-F238E27FC236}">
                <a16:creationId xmlns:a16="http://schemas.microsoft.com/office/drawing/2014/main" id="{39A33685-58AE-48EB-4B53-A0B0E052BE3E}"/>
              </a:ext>
            </a:extLst>
          </p:cNvPr>
          <p:cNvSpPr>
            <a:spLocks noChangeArrowheads="1"/>
          </p:cNvSpPr>
          <p:nvPr/>
        </p:nvSpPr>
        <p:spPr bwMode="auto">
          <a:xfrm>
            <a:off x="609600" y="3984568"/>
            <a:ext cx="675249" cy="1141780"/>
          </a:xfrm>
          <a:prstGeom prst="rect">
            <a:avLst/>
          </a:prstGeom>
          <a:solidFill>
            <a:schemeClr val="bg2"/>
          </a:solidFill>
          <a:ln>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105508" bIns="105508" anchor="ctr"/>
          <a:lstStyle/>
          <a:p>
            <a:pPr algn="ctr" eaLnBrk="0" hangingPunct="0"/>
            <a:r>
              <a:rPr lang="en-US" sz="3200" b="1">
                <a:solidFill>
                  <a:srgbClr val="FFFFFF"/>
                </a:solidFill>
              </a:rPr>
              <a:t>3</a:t>
            </a:r>
          </a:p>
        </p:txBody>
      </p:sp>
      <p:sp>
        <p:nvSpPr>
          <p:cNvPr id="13" name="Rectangle 7">
            <a:extLst>
              <a:ext uri="{FF2B5EF4-FFF2-40B4-BE49-F238E27FC236}">
                <a16:creationId xmlns:a16="http://schemas.microsoft.com/office/drawing/2014/main" id="{56883B68-FAA2-1F8A-1E08-FD93D2C1C43F}"/>
              </a:ext>
            </a:extLst>
          </p:cNvPr>
          <p:cNvSpPr>
            <a:spLocks noChangeArrowheads="1"/>
          </p:cNvSpPr>
          <p:nvPr/>
        </p:nvSpPr>
        <p:spPr bwMode="auto">
          <a:xfrm>
            <a:off x="1284849" y="5153892"/>
            <a:ext cx="10297550" cy="1141780"/>
          </a:xfrm>
          <a:prstGeom prst="rect">
            <a:avLst/>
          </a:prstGeom>
          <a:ln>
            <a:solidFill>
              <a:schemeClr val="bg2"/>
            </a:solidFill>
            <a:miter lim="800000"/>
          </a:ln>
        </p:spPr>
        <p:style>
          <a:lnRef idx="2">
            <a:schemeClr val="accent1"/>
          </a:lnRef>
          <a:fillRef idx="1">
            <a:schemeClr val="lt1"/>
          </a:fillRef>
          <a:effectRef idx="0">
            <a:schemeClr val="accent1"/>
          </a:effectRef>
          <a:fontRef idx="minor">
            <a:schemeClr val="dk1"/>
          </a:fontRef>
        </p:style>
        <p:txBody>
          <a:bodyPr tIns="105508" bIns="105508" anchor="ctr"/>
          <a:lstStyle/>
          <a:p>
            <a:pPr defTabSz="904538">
              <a:lnSpc>
                <a:spcPct val="90000"/>
              </a:lnSpc>
              <a:spcBef>
                <a:spcPct val="20000"/>
              </a:spcBef>
              <a:buClr>
                <a:srgbClr val="F9AB26"/>
              </a:buClr>
              <a:buSzPct val="70000"/>
            </a:pPr>
            <a:r>
              <a:rPr lang="en-US" sz="2000" dirty="0">
                <a:solidFill>
                  <a:schemeClr val="tx1"/>
                </a:solidFill>
              </a:rPr>
              <a:t>Whatever you do, document the crap out of it and get sign off from every consumer of the data (maybe except customers)</a:t>
            </a:r>
          </a:p>
        </p:txBody>
      </p:sp>
      <p:sp>
        <p:nvSpPr>
          <p:cNvPr id="14" name="Rectangle 8">
            <a:extLst>
              <a:ext uri="{FF2B5EF4-FFF2-40B4-BE49-F238E27FC236}">
                <a16:creationId xmlns:a16="http://schemas.microsoft.com/office/drawing/2014/main" id="{BCBC3CDE-EC83-8218-DD6A-2FF17FA1B753}"/>
              </a:ext>
            </a:extLst>
          </p:cNvPr>
          <p:cNvSpPr>
            <a:spLocks noChangeArrowheads="1"/>
          </p:cNvSpPr>
          <p:nvPr/>
        </p:nvSpPr>
        <p:spPr bwMode="auto">
          <a:xfrm>
            <a:off x="609599" y="5153892"/>
            <a:ext cx="675249" cy="1141780"/>
          </a:xfrm>
          <a:prstGeom prst="rect">
            <a:avLst/>
          </a:prstGeom>
          <a:solidFill>
            <a:schemeClr val="bg2"/>
          </a:solidFill>
          <a:ln>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105508" bIns="105508" anchor="ctr"/>
          <a:lstStyle/>
          <a:p>
            <a:pPr algn="ctr" eaLnBrk="0" hangingPunct="0"/>
            <a:r>
              <a:rPr lang="en-US" sz="3200" b="1">
                <a:solidFill>
                  <a:srgbClr val="FFFFFF"/>
                </a:solidFill>
              </a:rPr>
              <a:t>4</a:t>
            </a:r>
          </a:p>
        </p:txBody>
      </p:sp>
      <p:sp>
        <p:nvSpPr>
          <p:cNvPr id="15" name="Rectangle 15">
            <a:extLst>
              <a:ext uri="{FF2B5EF4-FFF2-40B4-BE49-F238E27FC236}">
                <a16:creationId xmlns:a16="http://schemas.microsoft.com/office/drawing/2014/main" id="{1F5A40ED-B076-1BDB-05EC-7CDE2BE42F94}"/>
              </a:ext>
            </a:extLst>
          </p:cNvPr>
          <p:cNvSpPr>
            <a:spLocks noChangeArrowheads="1"/>
          </p:cNvSpPr>
          <p:nvPr/>
        </p:nvSpPr>
        <p:spPr bwMode="auto">
          <a:xfrm>
            <a:off x="1284850" y="1645920"/>
            <a:ext cx="10297550" cy="1141780"/>
          </a:xfrm>
          <a:prstGeom prst="rect">
            <a:avLst/>
          </a:prstGeom>
          <a:ln>
            <a:solidFill>
              <a:schemeClr val="bg2"/>
            </a:solidFill>
            <a:miter lim="800000"/>
          </a:ln>
        </p:spPr>
        <p:style>
          <a:lnRef idx="2">
            <a:schemeClr val="accent1"/>
          </a:lnRef>
          <a:fillRef idx="1">
            <a:schemeClr val="lt1"/>
          </a:fillRef>
          <a:effectRef idx="0">
            <a:schemeClr val="accent1"/>
          </a:effectRef>
          <a:fontRef idx="minor">
            <a:schemeClr val="dk1"/>
          </a:fontRef>
        </p:style>
        <p:txBody>
          <a:bodyPr tIns="105508" bIns="105508" anchor="ctr"/>
          <a:lstStyle/>
          <a:p>
            <a:r>
              <a:rPr lang="en-US" sz="2000" dirty="0"/>
              <a:t>The answer depends on what the data represents (and how regulated your company is)</a:t>
            </a:r>
          </a:p>
        </p:txBody>
      </p:sp>
      <p:sp>
        <p:nvSpPr>
          <p:cNvPr id="16" name="Rectangle 16">
            <a:extLst>
              <a:ext uri="{FF2B5EF4-FFF2-40B4-BE49-F238E27FC236}">
                <a16:creationId xmlns:a16="http://schemas.microsoft.com/office/drawing/2014/main" id="{23D4E7E4-FCAF-DED1-7D34-1A0638A8236F}"/>
              </a:ext>
            </a:extLst>
          </p:cNvPr>
          <p:cNvSpPr>
            <a:spLocks noChangeArrowheads="1"/>
          </p:cNvSpPr>
          <p:nvPr/>
        </p:nvSpPr>
        <p:spPr bwMode="auto">
          <a:xfrm>
            <a:off x="609600" y="1645920"/>
            <a:ext cx="675249" cy="1141780"/>
          </a:xfrm>
          <a:prstGeom prst="rect">
            <a:avLst/>
          </a:prstGeom>
          <a:solidFill>
            <a:schemeClr val="bg2"/>
          </a:solidFill>
          <a:ln>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105508" bIns="105508" anchor="ctr"/>
          <a:lstStyle/>
          <a:p>
            <a:pPr algn="ctr" eaLnBrk="0" hangingPunct="0"/>
            <a:r>
              <a:rPr lang="en-US" sz="3200" b="1">
                <a:solidFill>
                  <a:srgbClr val="FFFFFF"/>
                </a:solidFill>
              </a:rPr>
              <a:t>1</a:t>
            </a:r>
          </a:p>
        </p:txBody>
      </p:sp>
    </p:spTree>
    <p:extLst>
      <p:ext uri="{BB962C8B-B14F-4D97-AF65-F5344CB8AC3E}">
        <p14:creationId xmlns:p14="http://schemas.microsoft.com/office/powerpoint/2010/main" val="3174254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BAC7F0-F272-A73E-2C86-616DA5009C7E}"/>
              </a:ext>
            </a:extLst>
          </p:cNvPr>
          <p:cNvSpPr>
            <a:spLocks noGrp="1"/>
          </p:cNvSpPr>
          <p:nvPr>
            <p:ph type="body" sz="quarter" idx="10"/>
          </p:nvPr>
        </p:nvSpPr>
        <p:spPr/>
        <p:txBody>
          <a:bodyPr/>
          <a:lstStyle/>
          <a:p>
            <a:r>
              <a:rPr lang="en-US" dirty="0"/>
              <a:t>Questions?</a:t>
            </a:r>
          </a:p>
        </p:txBody>
      </p:sp>
      <p:sp>
        <p:nvSpPr>
          <p:cNvPr id="3" name="Date Placeholder 2">
            <a:extLst>
              <a:ext uri="{FF2B5EF4-FFF2-40B4-BE49-F238E27FC236}">
                <a16:creationId xmlns:a16="http://schemas.microsoft.com/office/drawing/2014/main" id="{BBAF613E-9EA0-61E2-EF5C-3EFBA25AC6B8}"/>
              </a:ext>
            </a:extLst>
          </p:cNvPr>
          <p:cNvSpPr>
            <a:spLocks noGrp="1"/>
          </p:cNvSpPr>
          <p:nvPr>
            <p:ph type="dt" sz="half" idx="11"/>
          </p:nvPr>
        </p:nvSpPr>
        <p:spPr/>
        <p:txBody>
          <a:bodyPr/>
          <a:lstStyle/>
          <a:p>
            <a:r>
              <a:rPr lang="en-US"/>
              <a:t>|</a:t>
            </a:r>
          </a:p>
        </p:txBody>
      </p:sp>
      <p:sp>
        <p:nvSpPr>
          <p:cNvPr id="4" name="Footer Placeholder 3">
            <a:extLst>
              <a:ext uri="{FF2B5EF4-FFF2-40B4-BE49-F238E27FC236}">
                <a16:creationId xmlns:a16="http://schemas.microsoft.com/office/drawing/2014/main" id="{D04E3C22-7A37-554A-B4B3-C5B8C8F3F84D}"/>
              </a:ext>
            </a:extLst>
          </p:cNvPr>
          <p:cNvSpPr>
            <a:spLocks noGrp="1"/>
          </p:cNvSpPr>
          <p:nvPr>
            <p:ph type="ftr" sz="quarter" idx="12"/>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CF3C8A90-4B08-AA86-2323-953EED42B18A}"/>
              </a:ext>
            </a:extLst>
          </p:cNvPr>
          <p:cNvSpPr>
            <a:spLocks noGrp="1"/>
          </p:cNvSpPr>
          <p:nvPr>
            <p:ph type="sldNum" sz="quarter" idx="13"/>
          </p:nvPr>
        </p:nvSpPr>
        <p:spPr/>
        <p:txBody>
          <a:bodyPr/>
          <a:lstStyle/>
          <a:p>
            <a:fld id="{E1123682-AE52-6D45-865E-F1EB3AE0E340}" type="slidenum">
              <a:rPr lang="en-US" smtClean="0"/>
              <a:pPr/>
              <a:t>32</a:t>
            </a:fld>
            <a:endParaRPr lang="en-US"/>
          </a:p>
        </p:txBody>
      </p:sp>
    </p:spTree>
    <p:extLst>
      <p:ext uri="{BB962C8B-B14F-4D97-AF65-F5344CB8AC3E}">
        <p14:creationId xmlns:p14="http://schemas.microsoft.com/office/powerpoint/2010/main" val="3791784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D9F220B-EE03-B8B2-904D-AFC4E2EDF0E7}"/>
              </a:ext>
            </a:extLst>
          </p:cNvPr>
          <p:cNvSpPr>
            <a:spLocks noGrp="1"/>
          </p:cNvSpPr>
          <p:nvPr>
            <p:ph type="title"/>
          </p:nvPr>
        </p:nvSpPr>
        <p:spPr/>
        <p:txBody>
          <a:bodyPr/>
          <a:lstStyle/>
          <a:p>
            <a:r>
              <a:rPr lang="en-US" sz="4000" dirty="0"/>
              <a:t>Thank you!</a:t>
            </a:r>
          </a:p>
        </p:txBody>
      </p:sp>
      <p:sp>
        <p:nvSpPr>
          <p:cNvPr id="2" name="Text Placeholder 1">
            <a:extLst>
              <a:ext uri="{FF2B5EF4-FFF2-40B4-BE49-F238E27FC236}">
                <a16:creationId xmlns:a16="http://schemas.microsoft.com/office/drawing/2014/main" id="{5D12AA51-F44B-5B1F-D0FC-D25594E546BD}"/>
              </a:ext>
            </a:extLst>
          </p:cNvPr>
          <p:cNvSpPr>
            <a:spLocks noGrp="1"/>
          </p:cNvSpPr>
          <p:nvPr>
            <p:ph type="body" sz="quarter" idx="12"/>
          </p:nvPr>
        </p:nvSpPr>
        <p:spPr/>
        <p:txBody>
          <a:bodyPr/>
          <a:lstStyle/>
          <a:p>
            <a:r>
              <a:rPr lang="en-US" dirty="0"/>
              <a:t>@</a:t>
            </a:r>
            <a:r>
              <a:rPr lang="en-US" dirty="0" err="1"/>
              <a:t>danielmallott</a:t>
            </a:r>
            <a:endParaRPr lang="en-US" dirty="0"/>
          </a:p>
          <a:p>
            <a:r>
              <a:rPr lang="en-US" dirty="0"/>
              <a:t>https://</a:t>
            </a:r>
            <a:r>
              <a:rPr lang="en-US" dirty="0" err="1"/>
              <a:t>github.com</a:t>
            </a:r>
            <a:r>
              <a:rPr lang="en-US" dirty="0"/>
              <a:t>/</a:t>
            </a:r>
            <a:r>
              <a:rPr lang="en-US" dirty="0" err="1"/>
              <a:t>danielmallott</a:t>
            </a:r>
            <a:endParaRPr lang="en-US" dirty="0"/>
          </a:p>
          <a:p>
            <a:r>
              <a:rPr lang="en-US" dirty="0"/>
              <a:t>https://</a:t>
            </a:r>
            <a:r>
              <a:rPr lang="en-US" dirty="0" err="1"/>
              <a:t>linkedin.com</a:t>
            </a:r>
            <a:r>
              <a:rPr lang="en-US" dirty="0"/>
              <a:t>/in/</a:t>
            </a:r>
            <a:r>
              <a:rPr lang="en-US" dirty="0" err="1"/>
              <a:t>danielmallott</a:t>
            </a:r>
            <a:endParaRPr lang="en-US" dirty="0"/>
          </a:p>
        </p:txBody>
      </p:sp>
      <p:sp>
        <p:nvSpPr>
          <p:cNvPr id="3" name="Date Placeholder 2">
            <a:extLst>
              <a:ext uri="{FF2B5EF4-FFF2-40B4-BE49-F238E27FC236}">
                <a16:creationId xmlns:a16="http://schemas.microsoft.com/office/drawing/2014/main" id="{29098756-C4C6-880A-B182-27C1A30B5E34}"/>
              </a:ext>
            </a:extLst>
          </p:cNvPr>
          <p:cNvSpPr>
            <a:spLocks noGrp="1"/>
          </p:cNvSpPr>
          <p:nvPr>
            <p:ph type="dt" sz="half" idx="13"/>
          </p:nvPr>
        </p:nvSpPr>
        <p:spPr/>
        <p:txBody>
          <a:bodyPr/>
          <a:lstStyle/>
          <a:p>
            <a:r>
              <a:rPr lang="en-US"/>
              <a:t>|</a:t>
            </a:r>
          </a:p>
        </p:txBody>
      </p:sp>
      <p:sp>
        <p:nvSpPr>
          <p:cNvPr id="4" name="Footer Placeholder 3">
            <a:extLst>
              <a:ext uri="{FF2B5EF4-FFF2-40B4-BE49-F238E27FC236}">
                <a16:creationId xmlns:a16="http://schemas.microsoft.com/office/drawing/2014/main" id="{6865287E-6CF5-9756-176A-355E48C0BD81}"/>
              </a:ext>
            </a:extLst>
          </p:cNvPr>
          <p:cNvSpPr>
            <a:spLocks noGrp="1"/>
          </p:cNvSpPr>
          <p:nvPr>
            <p:ph type="ftr" sz="quarter" idx="14"/>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582CB40C-39B0-7D70-E22E-784C94878480}"/>
              </a:ext>
            </a:extLst>
          </p:cNvPr>
          <p:cNvSpPr>
            <a:spLocks noGrp="1"/>
          </p:cNvSpPr>
          <p:nvPr>
            <p:ph type="sldNum" sz="quarter" idx="15"/>
          </p:nvPr>
        </p:nvSpPr>
        <p:spPr/>
        <p:txBody>
          <a:bodyPr/>
          <a:lstStyle/>
          <a:p>
            <a:fld id="{E1123682-AE52-6D45-865E-F1EB3AE0E340}" type="slidenum">
              <a:rPr lang="en-US" smtClean="0"/>
              <a:pPr/>
              <a:t>33</a:t>
            </a:fld>
            <a:endParaRPr lang="en-US"/>
          </a:p>
        </p:txBody>
      </p:sp>
      <p:pic>
        <p:nvPicPr>
          <p:cNvPr id="17" name="Picture Placeholder 16">
            <a:extLst>
              <a:ext uri="{FF2B5EF4-FFF2-40B4-BE49-F238E27FC236}">
                <a16:creationId xmlns:a16="http://schemas.microsoft.com/office/drawing/2014/main" id="{5DC64EB3-B168-F3FF-BA5C-D2D83E6F22BD}"/>
              </a:ext>
            </a:extLst>
          </p:cNvPr>
          <p:cNvPicPr>
            <a:picLocks noGrp="1" noChangeAspect="1"/>
          </p:cNvPicPr>
          <p:nvPr>
            <p:ph type="pic" sz="quarter" idx="11"/>
          </p:nvPr>
        </p:nvPicPr>
        <p:blipFill>
          <a:blip r:embed="rId2"/>
          <a:srcRect l="4502" r="4502"/>
          <a:stretch>
            <a:fillRect/>
          </a:stretch>
        </p:blipFill>
        <p:spPr/>
      </p:pic>
      <p:pic>
        <p:nvPicPr>
          <p:cNvPr id="19" name="Picture 18" descr="Background pattern, qr code&#10;&#10;Description automatically generated">
            <a:extLst>
              <a:ext uri="{FF2B5EF4-FFF2-40B4-BE49-F238E27FC236}">
                <a16:creationId xmlns:a16="http://schemas.microsoft.com/office/drawing/2014/main" id="{1606B58C-D9AD-E7E9-99F5-72382837D267}"/>
              </a:ext>
            </a:extLst>
          </p:cNvPr>
          <p:cNvPicPr>
            <a:picLocks noChangeAspect="1"/>
          </p:cNvPicPr>
          <p:nvPr/>
        </p:nvPicPr>
        <p:blipFill>
          <a:blip r:embed="rId2"/>
          <a:stretch>
            <a:fillRect/>
          </a:stretch>
        </p:blipFill>
        <p:spPr>
          <a:xfrm>
            <a:off x="5344852" y="0"/>
            <a:ext cx="6858000" cy="6858000"/>
          </a:xfrm>
          <a:prstGeom prst="rect">
            <a:avLst/>
          </a:prstGeom>
        </p:spPr>
      </p:pic>
    </p:spTree>
    <p:extLst>
      <p:ext uri="{BB962C8B-B14F-4D97-AF65-F5344CB8AC3E}">
        <p14:creationId xmlns:p14="http://schemas.microsoft.com/office/powerpoint/2010/main" val="1828611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all full of clocks&#10;&#10;Description automatically generated with medium confidence">
            <a:extLst>
              <a:ext uri="{FF2B5EF4-FFF2-40B4-BE49-F238E27FC236}">
                <a16:creationId xmlns:a16="http://schemas.microsoft.com/office/drawing/2014/main" id="{AD8AAECD-26FF-4CAB-8EAA-4111BE551A9E}"/>
              </a:ext>
            </a:extLst>
          </p:cNvPr>
          <p:cNvPicPr>
            <a:picLocks noGrp="1" noChangeAspect="1"/>
          </p:cNvPicPr>
          <p:nvPr>
            <p:ph type="pic" sz="quarter" idx="11"/>
          </p:nvPr>
        </p:nvPicPr>
        <p:blipFill>
          <a:blip r:embed="rId2"/>
          <a:srcRect l="15721" r="15721"/>
          <a:stretch>
            <a:fillRect/>
          </a:stretch>
        </p:blipFill>
        <p:spPr/>
      </p:pic>
      <p:sp>
        <p:nvSpPr>
          <p:cNvPr id="9" name="Title 8">
            <a:extLst>
              <a:ext uri="{FF2B5EF4-FFF2-40B4-BE49-F238E27FC236}">
                <a16:creationId xmlns:a16="http://schemas.microsoft.com/office/drawing/2014/main" id="{D6E45771-A405-FA49-BE43-7D7CB7DFBDF3}"/>
              </a:ext>
            </a:extLst>
          </p:cNvPr>
          <p:cNvSpPr>
            <a:spLocks noGrp="1"/>
          </p:cNvSpPr>
          <p:nvPr>
            <p:ph type="title"/>
          </p:nvPr>
        </p:nvSpPr>
        <p:spPr/>
        <p:txBody>
          <a:bodyPr/>
          <a:lstStyle/>
          <a:p>
            <a:r>
              <a:rPr lang="en-US" sz="3200" dirty="0"/>
              <a:t>Why are We here</a:t>
            </a:r>
          </a:p>
        </p:txBody>
      </p:sp>
      <p:sp>
        <p:nvSpPr>
          <p:cNvPr id="11" name="Text Placeholder 10">
            <a:extLst>
              <a:ext uri="{FF2B5EF4-FFF2-40B4-BE49-F238E27FC236}">
                <a16:creationId xmlns:a16="http://schemas.microsoft.com/office/drawing/2014/main" id="{AA1CD173-351A-834A-8C1F-17796A7BA62C}"/>
              </a:ext>
            </a:extLst>
          </p:cNvPr>
          <p:cNvSpPr>
            <a:spLocks noGrp="1"/>
          </p:cNvSpPr>
          <p:nvPr>
            <p:ph type="body" sz="quarter" idx="12"/>
          </p:nvPr>
        </p:nvSpPr>
        <p:spPr/>
        <p:txBody>
          <a:bodyPr/>
          <a:lstStyle/>
          <a:p>
            <a:r>
              <a:rPr lang="en-US" sz="2800" dirty="0"/>
              <a:t>Date and Time Fallacies</a:t>
            </a:r>
          </a:p>
          <a:p>
            <a:r>
              <a:rPr lang="en-US" sz="2800" dirty="0"/>
              <a:t>Storage – Simple, Right?</a:t>
            </a:r>
          </a:p>
          <a:p>
            <a:r>
              <a:rPr lang="en-US" sz="2800" dirty="0"/>
              <a:t>Typing in .NET 6</a:t>
            </a:r>
          </a:p>
          <a:p>
            <a:r>
              <a:rPr lang="en-US" sz="2800" dirty="0"/>
              <a:t>Display to the User…Eek!</a:t>
            </a:r>
          </a:p>
          <a:p>
            <a:r>
              <a:rPr lang="en-US" sz="2800" dirty="0"/>
              <a:t>Remediation</a:t>
            </a:r>
          </a:p>
        </p:txBody>
      </p:sp>
      <p:sp>
        <p:nvSpPr>
          <p:cNvPr id="2" name="Date Placeholder 1">
            <a:extLst>
              <a:ext uri="{FF2B5EF4-FFF2-40B4-BE49-F238E27FC236}">
                <a16:creationId xmlns:a16="http://schemas.microsoft.com/office/drawing/2014/main" id="{5EEE912F-A277-D44A-81A1-A74CABCC4FB2}"/>
              </a:ext>
            </a:extLst>
          </p:cNvPr>
          <p:cNvSpPr>
            <a:spLocks noGrp="1"/>
          </p:cNvSpPr>
          <p:nvPr>
            <p:ph type="dt" sz="half" idx="13"/>
          </p:nvPr>
        </p:nvSpPr>
        <p:spPr/>
        <p:txBody>
          <a:bodyPr/>
          <a:lstStyle/>
          <a:p>
            <a:r>
              <a:rPr lang="en-US"/>
              <a:t>|</a:t>
            </a:r>
          </a:p>
        </p:txBody>
      </p:sp>
      <p:sp>
        <p:nvSpPr>
          <p:cNvPr id="3" name="Footer Placeholder 2">
            <a:extLst>
              <a:ext uri="{FF2B5EF4-FFF2-40B4-BE49-F238E27FC236}">
                <a16:creationId xmlns:a16="http://schemas.microsoft.com/office/drawing/2014/main" id="{01F7C357-9380-144F-A4F6-6B9646089757}"/>
              </a:ext>
            </a:extLst>
          </p:cNvPr>
          <p:cNvSpPr>
            <a:spLocks noGrp="1"/>
          </p:cNvSpPr>
          <p:nvPr>
            <p:ph type="ftr" sz="quarter" idx="14"/>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FD8406D0-AB76-DE43-B01A-DA2DCEC67536}"/>
              </a:ext>
            </a:extLst>
          </p:cNvPr>
          <p:cNvSpPr>
            <a:spLocks noGrp="1"/>
          </p:cNvSpPr>
          <p:nvPr>
            <p:ph type="sldNum" sz="quarter" idx="15"/>
          </p:nvPr>
        </p:nvSpPr>
        <p:spPr/>
        <p:txBody>
          <a:bodyPr/>
          <a:lstStyle/>
          <a:p>
            <a:fld id="{E1123682-AE52-6D45-865E-F1EB3AE0E340}" type="slidenum">
              <a:rPr lang="en-US" smtClean="0"/>
              <a:pPr/>
              <a:t>4</a:t>
            </a:fld>
            <a:endParaRPr lang="en-US"/>
          </a:p>
        </p:txBody>
      </p:sp>
    </p:spTree>
    <p:extLst>
      <p:ext uri="{BB962C8B-B14F-4D97-AF65-F5344CB8AC3E}">
        <p14:creationId xmlns:p14="http://schemas.microsoft.com/office/powerpoint/2010/main" val="1888904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1B40A0-ED83-9A4E-AFB0-86E1AEA29FE1}"/>
              </a:ext>
            </a:extLst>
          </p:cNvPr>
          <p:cNvSpPr>
            <a:spLocks noGrp="1"/>
          </p:cNvSpPr>
          <p:nvPr>
            <p:ph type="dt" sz="half" idx="10"/>
          </p:nvPr>
        </p:nvSpPr>
        <p:spPr/>
        <p:txBody>
          <a:bodyPr/>
          <a:lstStyle/>
          <a:p>
            <a:r>
              <a:rPr lang="en-US"/>
              <a:t>|</a:t>
            </a:r>
            <a:endParaRPr lang="en-US" dirty="0"/>
          </a:p>
        </p:txBody>
      </p:sp>
      <p:sp>
        <p:nvSpPr>
          <p:cNvPr id="3" name="Footer Placeholder 2">
            <a:extLst>
              <a:ext uri="{FF2B5EF4-FFF2-40B4-BE49-F238E27FC236}">
                <a16:creationId xmlns:a16="http://schemas.microsoft.com/office/drawing/2014/main" id="{2B9BEDCD-7446-9A42-9BEA-F01EEBC236EB}"/>
              </a:ext>
            </a:extLst>
          </p:cNvPr>
          <p:cNvSpPr>
            <a:spLocks noGrp="1"/>
          </p:cNvSpPr>
          <p:nvPr>
            <p:ph type="ftr" sz="quarter" idx="11"/>
          </p:nvPr>
        </p:nvSpPr>
        <p:spPr/>
        <p:txBody>
          <a:bodyPr/>
          <a:lstStyle/>
          <a:p>
            <a:r>
              <a:rPr lang="en-US"/>
              <a:t>© 2022 West Monroe Partners | Reproduction and distribution without West Monroe Partners prior consent is prohibited.</a:t>
            </a:r>
            <a:endParaRPr lang="en-US"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A6806F66-2403-354E-91F5-2317BA94D394}"/>
              </a:ext>
            </a:extLst>
          </p:cNvPr>
          <p:cNvSpPr>
            <a:spLocks noGrp="1"/>
          </p:cNvSpPr>
          <p:nvPr>
            <p:ph type="sldNum" sz="quarter" idx="12"/>
          </p:nvPr>
        </p:nvSpPr>
        <p:spPr/>
        <p:txBody>
          <a:bodyPr/>
          <a:lstStyle/>
          <a:p>
            <a:fld id="{E1123682-AE52-6D45-865E-F1EB3AE0E340}" type="slidenum">
              <a:rPr lang="en-US" smtClean="0"/>
              <a:pPr/>
              <a:t>5</a:t>
            </a:fld>
            <a:endParaRPr lang="en-US" dirty="0"/>
          </a:p>
        </p:txBody>
      </p:sp>
      <p:pic>
        <p:nvPicPr>
          <p:cNvPr id="9" name="Picture 8" descr="Text, letter&#10;&#10;Description automatically generated">
            <a:extLst>
              <a:ext uri="{FF2B5EF4-FFF2-40B4-BE49-F238E27FC236}">
                <a16:creationId xmlns:a16="http://schemas.microsoft.com/office/drawing/2014/main" id="{7AAD8FA2-C409-87DD-C369-FEAA31658687}"/>
              </a:ext>
            </a:extLst>
          </p:cNvPr>
          <p:cNvPicPr>
            <a:picLocks noChangeAspect="1"/>
          </p:cNvPicPr>
          <p:nvPr/>
        </p:nvPicPr>
        <p:blipFill>
          <a:blip r:embed="rId2"/>
          <a:stretch>
            <a:fillRect/>
          </a:stretch>
        </p:blipFill>
        <p:spPr>
          <a:xfrm>
            <a:off x="2032000" y="184155"/>
            <a:ext cx="8128000" cy="6096000"/>
          </a:xfrm>
          <a:prstGeom prst="rect">
            <a:avLst/>
          </a:prstGeom>
        </p:spPr>
      </p:pic>
    </p:spTree>
    <p:extLst>
      <p:ext uri="{BB962C8B-B14F-4D97-AF65-F5344CB8AC3E}">
        <p14:creationId xmlns:p14="http://schemas.microsoft.com/office/powerpoint/2010/main" val="1429200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7CB076-73D0-CA4C-2F29-D5C8B56FFB33}"/>
              </a:ext>
            </a:extLst>
          </p:cNvPr>
          <p:cNvSpPr>
            <a:spLocks noGrp="1"/>
          </p:cNvSpPr>
          <p:nvPr>
            <p:ph type="body" sz="quarter" idx="10"/>
          </p:nvPr>
        </p:nvSpPr>
        <p:spPr/>
        <p:txBody>
          <a:bodyPr/>
          <a:lstStyle/>
          <a:p>
            <a:r>
              <a:rPr lang="en-US" dirty="0"/>
              <a:t>What If I Told You CDT and EST Were the Same?</a:t>
            </a:r>
          </a:p>
        </p:txBody>
      </p:sp>
      <p:sp>
        <p:nvSpPr>
          <p:cNvPr id="3" name="Date Placeholder 2">
            <a:extLst>
              <a:ext uri="{FF2B5EF4-FFF2-40B4-BE49-F238E27FC236}">
                <a16:creationId xmlns:a16="http://schemas.microsoft.com/office/drawing/2014/main" id="{232C8CAC-BA16-91DE-1E3E-F624CEB13076}"/>
              </a:ext>
            </a:extLst>
          </p:cNvPr>
          <p:cNvSpPr>
            <a:spLocks noGrp="1"/>
          </p:cNvSpPr>
          <p:nvPr>
            <p:ph type="dt" sz="half" idx="11"/>
          </p:nvPr>
        </p:nvSpPr>
        <p:spPr/>
        <p:txBody>
          <a:bodyPr/>
          <a:lstStyle/>
          <a:p>
            <a:r>
              <a:rPr lang="en-US"/>
              <a:t>|</a:t>
            </a:r>
          </a:p>
        </p:txBody>
      </p:sp>
      <p:sp>
        <p:nvSpPr>
          <p:cNvPr id="4" name="Footer Placeholder 3">
            <a:extLst>
              <a:ext uri="{FF2B5EF4-FFF2-40B4-BE49-F238E27FC236}">
                <a16:creationId xmlns:a16="http://schemas.microsoft.com/office/drawing/2014/main" id="{599CC16B-9852-D9A0-F001-493962744BA8}"/>
              </a:ext>
            </a:extLst>
          </p:cNvPr>
          <p:cNvSpPr>
            <a:spLocks noGrp="1"/>
          </p:cNvSpPr>
          <p:nvPr>
            <p:ph type="ftr" sz="quarter" idx="12"/>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E0859409-BC79-A758-D955-9D70F36271B9}"/>
              </a:ext>
            </a:extLst>
          </p:cNvPr>
          <p:cNvSpPr>
            <a:spLocks noGrp="1"/>
          </p:cNvSpPr>
          <p:nvPr>
            <p:ph type="sldNum" sz="quarter" idx="13"/>
          </p:nvPr>
        </p:nvSpPr>
        <p:spPr/>
        <p:txBody>
          <a:bodyPr/>
          <a:lstStyle/>
          <a:p>
            <a:fld id="{E1123682-AE52-6D45-865E-F1EB3AE0E340}" type="slidenum">
              <a:rPr lang="en-US" smtClean="0"/>
              <a:pPr/>
              <a:t>6</a:t>
            </a:fld>
            <a:endParaRPr lang="en-US"/>
          </a:p>
        </p:txBody>
      </p:sp>
    </p:spTree>
    <p:extLst>
      <p:ext uri="{BB962C8B-B14F-4D97-AF65-F5344CB8AC3E}">
        <p14:creationId xmlns:p14="http://schemas.microsoft.com/office/powerpoint/2010/main" val="1411009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463FFD-39CE-BB41-BCDD-695F206E5795}"/>
              </a:ext>
            </a:extLst>
          </p:cNvPr>
          <p:cNvSpPr>
            <a:spLocks noGrp="1"/>
          </p:cNvSpPr>
          <p:nvPr>
            <p:ph type="sldNum" sz="quarter" idx="13"/>
          </p:nvPr>
        </p:nvSpPr>
        <p:spPr/>
        <p:txBody>
          <a:bodyPr/>
          <a:lstStyle/>
          <a:p>
            <a:fld id="{8F26C51A-D5C8-414C-B110-B45114A5F481}" type="slidenum">
              <a:rPr lang="en-US" smtClean="0"/>
              <a:pPr/>
              <a:t>7</a:t>
            </a:fld>
            <a:endParaRPr lang="en-US"/>
          </a:p>
        </p:txBody>
      </p:sp>
      <p:sp>
        <p:nvSpPr>
          <p:cNvPr id="4" name="Title 2">
            <a:extLst>
              <a:ext uri="{FF2B5EF4-FFF2-40B4-BE49-F238E27FC236}">
                <a16:creationId xmlns:a16="http://schemas.microsoft.com/office/drawing/2014/main" id="{D8B09FCB-915C-7D4E-9B39-7EA7CCB6E120}"/>
              </a:ext>
            </a:extLst>
          </p:cNvPr>
          <p:cNvSpPr txBox="1">
            <a:spLocks/>
          </p:cNvSpPr>
          <p:nvPr/>
        </p:nvSpPr>
        <p:spPr>
          <a:xfrm>
            <a:off x="608705" y="641174"/>
            <a:ext cx="9442168" cy="1021868"/>
          </a:xfrm>
          <a:prstGeom prst="rect">
            <a:avLst/>
          </a:prstGeom>
        </p:spPr>
        <p:txBody>
          <a:bodyPr anchor="ctr"/>
          <a:lstStyle>
            <a:lvl1pPr algn="l" defTabSz="783964" rtl="0" eaLnBrk="1" latinLnBrk="0" hangingPunct="1">
              <a:lnSpc>
                <a:spcPct val="90000"/>
              </a:lnSpc>
              <a:spcBef>
                <a:spcPct val="0"/>
              </a:spcBef>
              <a:buNone/>
              <a:defRPr lang="en-US" sz="2800" b="1" kern="1200" dirty="0">
                <a:solidFill>
                  <a:srgbClr val="082952"/>
                </a:solidFill>
                <a:latin typeface="Calibri"/>
                <a:ea typeface="+mj-ea"/>
                <a:cs typeface="Calibri"/>
              </a:defRPr>
            </a:lvl1pPr>
          </a:lstStyle>
          <a:p>
            <a:r>
              <a:rPr lang="en-US" sz="4400" spc="300" dirty="0">
                <a:solidFill>
                  <a:schemeClr val="accent5"/>
                </a:solidFill>
              </a:rPr>
              <a:t>Problem #1: Time Zones</a:t>
            </a:r>
          </a:p>
        </p:txBody>
      </p:sp>
      <p:cxnSp>
        <p:nvCxnSpPr>
          <p:cNvPr id="6" name="Straight Connector 5">
            <a:extLst>
              <a:ext uri="{FF2B5EF4-FFF2-40B4-BE49-F238E27FC236}">
                <a16:creationId xmlns:a16="http://schemas.microsoft.com/office/drawing/2014/main" id="{6587C31F-0943-5148-BBB9-62F34B0D6677}"/>
              </a:ext>
            </a:extLst>
          </p:cNvPr>
          <p:cNvCxnSpPr>
            <a:cxnSpLocks/>
          </p:cNvCxnSpPr>
          <p:nvPr/>
        </p:nvCxnSpPr>
        <p:spPr>
          <a:xfrm>
            <a:off x="728898" y="1663042"/>
            <a:ext cx="0" cy="3370543"/>
          </a:xfrm>
          <a:prstGeom prst="line">
            <a:avLst/>
          </a:prstGeom>
          <a:ln w="25400" cmpd="sng">
            <a:solidFill>
              <a:schemeClr val="tx2"/>
            </a:solidFill>
            <a:miter lim="800000"/>
          </a:ln>
          <a:effectLst/>
        </p:spPr>
        <p:style>
          <a:lnRef idx="2">
            <a:schemeClr val="accent1"/>
          </a:lnRef>
          <a:fillRef idx="0">
            <a:schemeClr val="accent1"/>
          </a:fillRef>
          <a:effectRef idx="1">
            <a:schemeClr val="accent1"/>
          </a:effectRef>
          <a:fontRef idx="minor">
            <a:schemeClr val="tx1"/>
          </a:fontRef>
        </p:style>
      </p:cxnSp>
      <p:sp>
        <p:nvSpPr>
          <p:cNvPr id="7" name="Diamond 6">
            <a:extLst>
              <a:ext uri="{FF2B5EF4-FFF2-40B4-BE49-F238E27FC236}">
                <a16:creationId xmlns:a16="http://schemas.microsoft.com/office/drawing/2014/main" id="{AE6F029D-3F6B-CA42-8D6B-4646E7B93637}"/>
              </a:ext>
            </a:extLst>
          </p:cNvPr>
          <p:cNvSpPr/>
          <p:nvPr/>
        </p:nvSpPr>
        <p:spPr>
          <a:xfrm>
            <a:off x="629093" y="1663042"/>
            <a:ext cx="199610" cy="199610"/>
          </a:xfrm>
          <a:prstGeom prst="diamond">
            <a:avLst/>
          </a:prstGeom>
          <a:solidFill>
            <a:schemeClr val="tx2"/>
          </a:solidFill>
          <a:ln w="25400">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5508" tIns="52754" rIns="105508" bIns="52754" numCol="1" spcCol="0" rtlCol="0" fromWordArt="0" anchor="ctr" anchorCtr="0" forceAA="0" compatLnSpc="1">
            <a:prstTxWarp prst="textNoShape">
              <a:avLst/>
            </a:prstTxWarp>
            <a:noAutofit/>
          </a:bodyPr>
          <a:lstStyle/>
          <a:p>
            <a:pPr algn="ctr"/>
            <a:endParaRPr lang="en-US" sz="2077"/>
          </a:p>
        </p:txBody>
      </p:sp>
      <p:sp>
        <p:nvSpPr>
          <p:cNvPr id="8" name="Diamond 7">
            <a:extLst>
              <a:ext uri="{FF2B5EF4-FFF2-40B4-BE49-F238E27FC236}">
                <a16:creationId xmlns:a16="http://schemas.microsoft.com/office/drawing/2014/main" id="{949EE428-36E4-7947-8523-842FD27CE701}"/>
              </a:ext>
            </a:extLst>
          </p:cNvPr>
          <p:cNvSpPr/>
          <p:nvPr/>
        </p:nvSpPr>
        <p:spPr>
          <a:xfrm>
            <a:off x="629093" y="2297228"/>
            <a:ext cx="199610" cy="199610"/>
          </a:xfrm>
          <a:prstGeom prst="diamond">
            <a:avLst/>
          </a:prstGeom>
          <a:solidFill>
            <a:schemeClr val="tx2"/>
          </a:solidFill>
          <a:ln w="25400">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5508" tIns="52754" rIns="105508" bIns="52754" numCol="1" spcCol="0" rtlCol="0" fromWordArt="0" anchor="ctr" anchorCtr="0" forceAA="0" compatLnSpc="1">
            <a:prstTxWarp prst="textNoShape">
              <a:avLst/>
            </a:prstTxWarp>
            <a:noAutofit/>
          </a:bodyPr>
          <a:lstStyle/>
          <a:p>
            <a:pPr algn="ctr"/>
            <a:endParaRPr lang="en-US" sz="2077"/>
          </a:p>
        </p:txBody>
      </p:sp>
      <p:sp>
        <p:nvSpPr>
          <p:cNvPr id="9" name="Diamond 8">
            <a:extLst>
              <a:ext uri="{FF2B5EF4-FFF2-40B4-BE49-F238E27FC236}">
                <a16:creationId xmlns:a16="http://schemas.microsoft.com/office/drawing/2014/main" id="{C10F564C-42F5-2648-9B09-ECCCD7B21FEB}"/>
              </a:ext>
            </a:extLst>
          </p:cNvPr>
          <p:cNvSpPr/>
          <p:nvPr/>
        </p:nvSpPr>
        <p:spPr>
          <a:xfrm>
            <a:off x="629093" y="2931415"/>
            <a:ext cx="199610" cy="199610"/>
          </a:xfrm>
          <a:prstGeom prst="diamond">
            <a:avLst/>
          </a:prstGeom>
          <a:solidFill>
            <a:schemeClr val="tx2"/>
          </a:solidFill>
          <a:ln w="25400">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5508" tIns="52754" rIns="105508" bIns="52754" numCol="1" spcCol="0" rtlCol="0" fromWordArt="0" anchor="ctr" anchorCtr="0" forceAA="0" compatLnSpc="1">
            <a:prstTxWarp prst="textNoShape">
              <a:avLst/>
            </a:prstTxWarp>
            <a:noAutofit/>
          </a:bodyPr>
          <a:lstStyle/>
          <a:p>
            <a:pPr algn="ctr"/>
            <a:endParaRPr lang="en-US" sz="2077"/>
          </a:p>
        </p:txBody>
      </p:sp>
      <p:sp>
        <p:nvSpPr>
          <p:cNvPr id="10" name="Diamond 9">
            <a:extLst>
              <a:ext uri="{FF2B5EF4-FFF2-40B4-BE49-F238E27FC236}">
                <a16:creationId xmlns:a16="http://schemas.microsoft.com/office/drawing/2014/main" id="{0FF4C2A3-0996-7D47-B9AF-D4286E34AE22}"/>
              </a:ext>
            </a:extLst>
          </p:cNvPr>
          <p:cNvSpPr/>
          <p:nvPr/>
        </p:nvSpPr>
        <p:spPr>
          <a:xfrm>
            <a:off x="629093" y="3565601"/>
            <a:ext cx="199610" cy="199610"/>
          </a:xfrm>
          <a:prstGeom prst="diamond">
            <a:avLst/>
          </a:prstGeom>
          <a:solidFill>
            <a:schemeClr val="tx2"/>
          </a:solidFill>
          <a:ln w="25400">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5508" tIns="52754" rIns="105508" bIns="52754" numCol="1" spcCol="0" rtlCol="0" fromWordArt="0" anchor="ctr" anchorCtr="0" forceAA="0" compatLnSpc="1">
            <a:prstTxWarp prst="textNoShape">
              <a:avLst/>
            </a:prstTxWarp>
            <a:noAutofit/>
          </a:bodyPr>
          <a:lstStyle/>
          <a:p>
            <a:pPr algn="ctr"/>
            <a:endParaRPr lang="en-US" sz="2077"/>
          </a:p>
        </p:txBody>
      </p:sp>
      <p:sp>
        <p:nvSpPr>
          <p:cNvPr id="11" name="Diamond 10">
            <a:extLst>
              <a:ext uri="{FF2B5EF4-FFF2-40B4-BE49-F238E27FC236}">
                <a16:creationId xmlns:a16="http://schemas.microsoft.com/office/drawing/2014/main" id="{A1B93504-491D-1248-98CC-5414978AFD0C}"/>
              </a:ext>
            </a:extLst>
          </p:cNvPr>
          <p:cNvSpPr/>
          <p:nvPr/>
        </p:nvSpPr>
        <p:spPr>
          <a:xfrm>
            <a:off x="629093" y="4199787"/>
            <a:ext cx="199610" cy="199610"/>
          </a:xfrm>
          <a:prstGeom prst="diamond">
            <a:avLst/>
          </a:prstGeom>
          <a:solidFill>
            <a:schemeClr val="tx2"/>
          </a:solidFill>
          <a:ln w="25400">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5508" tIns="52754" rIns="105508" bIns="52754" numCol="1" spcCol="0" rtlCol="0" fromWordArt="0" anchor="ctr" anchorCtr="0" forceAA="0" compatLnSpc="1">
            <a:prstTxWarp prst="textNoShape">
              <a:avLst/>
            </a:prstTxWarp>
            <a:noAutofit/>
          </a:bodyPr>
          <a:lstStyle/>
          <a:p>
            <a:pPr algn="ctr"/>
            <a:endParaRPr lang="en-US" sz="2077"/>
          </a:p>
        </p:txBody>
      </p:sp>
      <p:sp>
        <p:nvSpPr>
          <p:cNvPr id="12" name="Diamond 11">
            <a:extLst>
              <a:ext uri="{FF2B5EF4-FFF2-40B4-BE49-F238E27FC236}">
                <a16:creationId xmlns:a16="http://schemas.microsoft.com/office/drawing/2014/main" id="{E5E1CE78-8CC7-8E47-8C02-38803D0A66B3}"/>
              </a:ext>
            </a:extLst>
          </p:cNvPr>
          <p:cNvSpPr/>
          <p:nvPr/>
        </p:nvSpPr>
        <p:spPr>
          <a:xfrm>
            <a:off x="629093" y="4833975"/>
            <a:ext cx="199610" cy="199610"/>
          </a:xfrm>
          <a:prstGeom prst="diamond">
            <a:avLst/>
          </a:prstGeom>
          <a:solidFill>
            <a:schemeClr val="tx2"/>
          </a:solidFill>
          <a:ln w="25400">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5508" tIns="52754" rIns="105508" bIns="52754" numCol="1" spcCol="0" rtlCol="0" fromWordArt="0" anchor="ctr" anchorCtr="0" forceAA="0" compatLnSpc="1">
            <a:prstTxWarp prst="textNoShape">
              <a:avLst/>
            </a:prstTxWarp>
            <a:noAutofit/>
          </a:bodyPr>
          <a:lstStyle/>
          <a:p>
            <a:pPr algn="ctr"/>
            <a:endParaRPr lang="en-US" sz="2077"/>
          </a:p>
        </p:txBody>
      </p:sp>
      <p:sp>
        <p:nvSpPr>
          <p:cNvPr id="13" name="TextBox 12">
            <a:extLst>
              <a:ext uri="{FF2B5EF4-FFF2-40B4-BE49-F238E27FC236}">
                <a16:creationId xmlns:a16="http://schemas.microsoft.com/office/drawing/2014/main" id="{BFE89E22-2018-7042-BE1B-529F6C498130}"/>
              </a:ext>
            </a:extLst>
          </p:cNvPr>
          <p:cNvSpPr txBox="1"/>
          <p:nvPr/>
        </p:nvSpPr>
        <p:spPr>
          <a:xfrm>
            <a:off x="928507" y="1585283"/>
            <a:ext cx="10661826" cy="461665"/>
          </a:xfrm>
          <a:prstGeom prst="rect">
            <a:avLst/>
          </a:prstGeom>
          <a:noFill/>
          <a:ln>
            <a:noFill/>
          </a:ln>
        </p:spPr>
        <p:txBody>
          <a:bodyPr wrap="square" rtlCol="0">
            <a:spAutoFit/>
          </a:bodyPr>
          <a:lstStyle/>
          <a:p>
            <a:r>
              <a:rPr lang="en-US" sz="2400" b="1" dirty="0">
                <a:solidFill>
                  <a:schemeClr val="bg1"/>
                </a:solidFill>
                <a:cs typeface="Aharoni" panose="02010803020104030203" pitchFamily="2" charset="-79"/>
              </a:rPr>
              <a:t>UTC offsets range from -12 to +12 in increments of 1</a:t>
            </a:r>
          </a:p>
        </p:txBody>
      </p:sp>
      <p:sp>
        <p:nvSpPr>
          <p:cNvPr id="14" name="TextBox 13">
            <a:extLst>
              <a:ext uri="{FF2B5EF4-FFF2-40B4-BE49-F238E27FC236}">
                <a16:creationId xmlns:a16="http://schemas.microsoft.com/office/drawing/2014/main" id="{E2EAD838-1A0A-0B42-B668-D4F3348D143E}"/>
              </a:ext>
            </a:extLst>
          </p:cNvPr>
          <p:cNvSpPr txBox="1"/>
          <p:nvPr/>
        </p:nvSpPr>
        <p:spPr>
          <a:xfrm>
            <a:off x="928507" y="2219469"/>
            <a:ext cx="10534592" cy="461665"/>
          </a:xfrm>
          <a:prstGeom prst="rect">
            <a:avLst/>
          </a:prstGeom>
          <a:noFill/>
          <a:ln>
            <a:noFill/>
          </a:ln>
        </p:spPr>
        <p:txBody>
          <a:bodyPr wrap="square" rtlCol="0">
            <a:spAutoFit/>
          </a:bodyPr>
          <a:lstStyle/>
          <a:p>
            <a:r>
              <a:rPr lang="en-US" sz="2400" b="1" dirty="0">
                <a:solidFill>
                  <a:schemeClr val="bg1"/>
                </a:solidFill>
                <a:cs typeface="Aharoni" panose="02010803020104030203" pitchFamily="2" charset="-79"/>
              </a:rPr>
              <a:t>Okay, increments of 0.5...</a:t>
            </a:r>
          </a:p>
        </p:txBody>
      </p:sp>
      <p:sp>
        <p:nvSpPr>
          <p:cNvPr id="15" name="TextBox 14">
            <a:extLst>
              <a:ext uri="{FF2B5EF4-FFF2-40B4-BE49-F238E27FC236}">
                <a16:creationId xmlns:a16="http://schemas.microsoft.com/office/drawing/2014/main" id="{887AD644-20A4-1A47-BECB-4B6F869DB5EC}"/>
              </a:ext>
            </a:extLst>
          </p:cNvPr>
          <p:cNvSpPr txBox="1"/>
          <p:nvPr/>
        </p:nvSpPr>
        <p:spPr>
          <a:xfrm>
            <a:off x="928507" y="2853655"/>
            <a:ext cx="10534592" cy="461665"/>
          </a:xfrm>
          <a:prstGeom prst="rect">
            <a:avLst/>
          </a:prstGeom>
          <a:noFill/>
          <a:ln>
            <a:noFill/>
          </a:ln>
        </p:spPr>
        <p:txBody>
          <a:bodyPr wrap="square" rtlCol="0">
            <a:spAutoFit/>
          </a:bodyPr>
          <a:lstStyle/>
          <a:p>
            <a:r>
              <a:rPr lang="en-US" sz="2400" b="1" dirty="0">
                <a:solidFill>
                  <a:schemeClr val="bg1"/>
                </a:solidFill>
                <a:cs typeface="Aharoni" panose="02010803020104030203" pitchFamily="2" charset="-79"/>
              </a:rPr>
              <a:t>Every offset corresponds to exactly one time zone (name)</a:t>
            </a:r>
          </a:p>
        </p:txBody>
      </p:sp>
      <p:sp>
        <p:nvSpPr>
          <p:cNvPr id="16" name="TextBox 15">
            <a:extLst>
              <a:ext uri="{FF2B5EF4-FFF2-40B4-BE49-F238E27FC236}">
                <a16:creationId xmlns:a16="http://schemas.microsoft.com/office/drawing/2014/main" id="{5E77ACFB-E4E5-C342-B69D-6BDF39BCAB77}"/>
              </a:ext>
            </a:extLst>
          </p:cNvPr>
          <p:cNvSpPr txBox="1"/>
          <p:nvPr/>
        </p:nvSpPr>
        <p:spPr>
          <a:xfrm>
            <a:off x="928507" y="3487841"/>
            <a:ext cx="10534592" cy="461665"/>
          </a:xfrm>
          <a:prstGeom prst="rect">
            <a:avLst/>
          </a:prstGeom>
          <a:noFill/>
          <a:ln>
            <a:noFill/>
          </a:ln>
        </p:spPr>
        <p:txBody>
          <a:bodyPr wrap="square" rtlCol="0">
            <a:spAutoFit/>
          </a:bodyPr>
          <a:lstStyle/>
          <a:p>
            <a:r>
              <a:rPr lang="en-US" sz="2400" b="1" dirty="0">
                <a:solidFill>
                  <a:schemeClr val="bg1"/>
                </a:solidFill>
                <a:cs typeface="Aharoni" panose="02010803020104030203" pitchFamily="2" charset="-79"/>
              </a:rPr>
              <a:t>A country or area stays at the same UTC offset for the entire year</a:t>
            </a:r>
          </a:p>
        </p:txBody>
      </p:sp>
      <p:sp>
        <p:nvSpPr>
          <p:cNvPr id="17" name="TextBox 16">
            <a:extLst>
              <a:ext uri="{FF2B5EF4-FFF2-40B4-BE49-F238E27FC236}">
                <a16:creationId xmlns:a16="http://schemas.microsoft.com/office/drawing/2014/main" id="{A2AC0987-26F2-D34E-B271-46CACCD4459F}"/>
              </a:ext>
            </a:extLst>
          </p:cNvPr>
          <p:cNvSpPr txBox="1"/>
          <p:nvPr/>
        </p:nvSpPr>
        <p:spPr>
          <a:xfrm>
            <a:off x="928507" y="4122027"/>
            <a:ext cx="10534592" cy="461665"/>
          </a:xfrm>
          <a:prstGeom prst="rect">
            <a:avLst/>
          </a:prstGeom>
          <a:noFill/>
          <a:ln>
            <a:noFill/>
          </a:ln>
        </p:spPr>
        <p:txBody>
          <a:bodyPr wrap="square" rtlCol="0">
            <a:spAutoFit/>
          </a:bodyPr>
          <a:lstStyle/>
          <a:p>
            <a:r>
              <a:rPr lang="en-US" sz="2400" b="1" dirty="0">
                <a:solidFill>
                  <a:schemeClr val="bg1"/>
                </a:solidFill>
                <a:cs typeface="Aharoni" panose="02010803020104030203" pitchFamily="2" charset="-79"/>
              </a:rPr>
              <a:t>Fine, their UTC offset changes at the same time(s) every year…</a:t>
            </a:r>
          </a:p>
        </p:txBody>
      </p:sp>
      <p:sp>
        <p:nvSpPr>
          <p:cNvPr id="18" name="TextBox 17">
            <a:extLst>
              <a:ext uri="{FF2B5EF4-FFF2-40B4-BE49-F238E27FC236}">
                <a16:creationId xmlns:a16="http://schemas.microsoft.com/office/drawing/2014/main" id="{12B043BA-0049-3C40-AEC2-91F156FCCA80}"/>
              </a:ext>
            </a:extLst>
          </p:cNvPr>
          <p:cNvSpPr txBox="1"/>
          <p:nvPr/>
        </p:nvSpPr>
        <p:spPr>
          <a:xfrm>
            <a:off x="928507" y="4756216"/>
            <a:ext cx="10534592" cy="461665"/>
          </a:xfrm>
          <a:prstGeom prst="rect">
            <a:avLst/>
          </a:prstGeom>
          <a:noFill/>
          <a:ln>
            <a:noFill/>
          </a:ln>
        </p:spPr>
        <p:txBody>
          <a:bodyPr wrap="square" rtlCol="0">
            <a:spAutoFit/>
          </a:bodyPr>
          <a:lstStyle/>
          <a:p>
            <a:r>
              <a:rPr lang="en-US" sz="2400" b="1" dirty="0">
                <a:solidFill>
                  <a:schemeClr val="bg1"/>
                </a:solidFill>
                <a:cs typeface="Aharoni" panose="02010803020104030203" pitchFamily="2" charset="-79"/>
              </a:rPr>
              <a:t>At least their UTC offsets always change by exactly 1 hour</a:t>
            </a:r>
          </a:p>
        </p:txBody>
      </p:sp>
      <p:sp>
        <p:nvSpPr>
          <p:cNvPr id="2" name="Footer Placeholder 1">
            <a:extLst>
              <a:ext uri="{FF2B5EF4-FFF2-40B4-BE49-F238E27FC236}">
                <a16:creationId xmlns:a16="http://schemas.microsoft.com/office/drawing/2014/main" id="{9B7F70D1-6233-9B4F-81FD-7E515B57233A}"/>
              </a:ext>
            </a:extLst>
          </p:cNvPr>
          <p:cNvSpPr>
            <a:spLocks noGrp="1"/>
          </p:cNvSpPr>
          <p:nvPr>
            <p:ph type="ftr" sz="quarter" idx="12"/>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Tree>
    <p:custDataLst>
      <p:tags r:id="rId1"/>
    </p:custDataLst>
    <p:extLst>
      <p:ext uri="{BB962C8B-B14F-4D97-AF65-F5344CB8AC3E}">
        <p14:creationId xmlns:p14="http://schemas.microsoft.com/office/powerpoint/2010/main" val="1542695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93B92E-AC7C-5DFD-865A-99144CA8FFAA}"/>
              </a:ext>
            </a:extLst>
          </p:cNvPr>
          <p:cNvSpPr>
            <a:spLocks noGrp="1"/>
          </p:cNvSpPr>
          <p:nvPr>
            <p:ph type="dt" sz="half" idx="10"/>
          </p:nvPr>
        </p:nvSpPr>
        <p:spPr/>
        <p:txBody>
          <a:bodyPr/>
          <a:lstStyle/>
          <a:p>
            <a:r>
              <a:rPr lang="en-US"/>
              <a:t>|</a:t>
            </a:r>
          </a:p>
        </p:txBody>
      </p:sp>
      <p:sp>
        <p:nvSpPr>
          <p:cNvPr id="3" name="Footer Placeholder 2">
            <a:extLst>
              <a:ext uri="{FF2B5EF4-FFF2-40B4-BE49-F238E27FC236}">
                <a16:creationId xmlns:a16="http://schemas.microsoft.com/office/drawing/2014/main" id="{1B96EAD6-B7B7-D8FB-738F-A27FA983372A}"/>
              </a:ext>
            </a:extLst>
          </p:cNvPr>
          <p:cNvSpPr>
            <a:spLocks noGrp="1"/>
          </p:cNvSpPr>
          <p:nvPr>
            <p:ph type="ftr" sz="quarter" idx="11"/>
          </p:nvPr>
        </p:nvSpPr>
        <p:spPr/>
        <p:txBody>
          <a:bodyPr/>
          <a:lstStyle/>
          <a:p>
            <a:r>
              <a:rPr lang="en-US" sz="650"/>
              <a:t>© 2022 West Monroe Partners | Reproduction and distribution without West Monroe Partners prior consent is prohibited.</a:t>
            </a:r>
            <a:endParaRPr lang="en-US" sz="160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8AF0DA8E-39E3-AE9B-A007-FF9049A79435}"/>
              </a:ext>
            </a:extLst>
          </p:cNvPr>
          <p:cNvSpPr>
            <a:spLocks noGrp="1"/>
          </p:cNvSpPr>
          <p:nvPr>
            <p:ph type="sldNum" sz="quarter" idx="12"/>
          </p:nvPr>
        </p:nvSpPr>
        <p:spPr/>
        <p:txBody>
          <a:bodyPr/>
          <a:lstStyle/>
          <a:p>
            <a:fld id="{E1123682-AE52-6D45-865E-F1EB3AE0E340}" type="slidenum">
              <a:rPr lang="en-US" smtClean="0"/>
              <a:pPr/>
              <a:t>8</a:t>
            </a:fld>
            <a:endParaRPr lang="en-US"/>
          </a:p>
        </p:txBody>
      </p:sp>
      <p:pic>
        <p:nvPicPr>
          <p:cNvPr id="6" name="Picture 5">
            <a:extLst>
              <a:ext uri="{FF2B5EF4-FFF2-40B4-BE49-F238E27FC236}">
                <a16:creationId xmlns:a16="http://schemas.microsoft.com/office/drawing/2014/main" id="{27E7986C-8E2E-97C4-26A9-1250C71C7940}"/>
              </a:ext>
            </a:extLst>
          </p:cNvPr>
          <p:cNvPicPr>
            <a:picLocks noChangeAspect="1"/>
          </p:cNvPicPr>
          <p:nvPr/>
        </p:nvPicPr>
        <p:blipFill>
          <a:blip r:embed="rId2"/>
          <a:stretch>
            <a:fillRect/>
          </a:stretch>
        </p:blipFill>
        <p:spPr>
          <a:xfrm>
            <a:off x="205692" y="1110726"/>
            <a:ext cx="11780615" cy="4636547"/>
          </a:xfrm>
          <a:prstGeom prst="rect">
            <a:avLst/>
          </a:prstGeom>
        </p:spPr>
      </p:pic>
    </p:spTree>
    <p:extLst>
      <p:ext uri="{BB962C8B-B14F-4D97-AF65-F5344CB8AC3E}">
        <p14:creationId xmlns:p14="http://schemas.microsoft.com/office/powerpoint/2010/main" val="712545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CE2C990-F816-4AC0-E2F7-30A82E7FD73A}"/>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76E87DF9-4EA5-7333-952B-C8DDC9C22CCF}"/>
              </a:ext>
            </a:extLst>
          </p:cNvPr>
          <p:cNvSpPr>
            <a:spLocks noGrp="1"/>
          </p:cNvSpPr>
          <p:nvPr>
            <p:ph type="title"/>
          </p:nvPr>
        </p:nvSpPr>
        <p:spPr/>
        <p:txBody>
          <a:bodyPr/>
          <a:lstStyle/>
          <a:p>
            <a:r>
              <a:rPr lang="en-US" sz="4400" dirty="0"/>
              <a:t>The Truth</a:t>
            </a:r>
          </a:p>
        </p:txBody>
      </p:sp>
      <p:sp>
        <p:nvSpPr>
          <p:cNvPr id="2" name="Date Placeholder 1">
            <a:extLst>
              <a:ext uri="{FF2B5EF4-FFF2-40B4-BE49-F238E27FC236}">
                <a16:creationId xmlns:a16="http://schemas.microsoft.com/office/drawing/2014/main" id="{5BC5F01B-45C7-BAFC-E08A-88C889D8015A}"/>
              </a:ext>
            </a:extLst>
          </p:cNvPr>
          <p:cNvSpPr>
            <a:spLocks noGrp="1"/>
          </p:cNvSpPr>
          <p:nvPr>
            <p:ph type="dt" sz="half" idx="16"/>
          </p:nvPr>
        </p:nvSpPr>
        <p:spPr/>
        <p:txBody>
          <a:bodyPr/>
          <a:lstStyle/>
          <a:p>
            <a:r>
              <a:rPr lang="en-US"/>
              <a:t>|</a:t>
            </a:r>
          </a:p>
        </p:txBody>
      </p:sp>
      <p:sp>
        <p:nvSpPr>
          <p:cNvPr id="3" name="Footer Placeholder 2">
            <a:extLst>
              <a:ext uri="{FF2B5EF4-FFF2-40B4-BE49-F238E27FC236}">
                <a16:creationId xmlns:a16="http://schemas.microsoft.com/office/drawing/2014/main" id="{7DB2A2AD-945D-3934-1EA5-A6D3C1119D44}"/>
              </a:ext>
            </a:extLst>
          </p:cNvPr>
          <p:cNvSpPr>
            <a:spLocks noGrp="1"/>
          </p:cNvSpPr>
          <p:nvPr>
            <p:ph type="ftr" sz="quarter" idx="17"/>
          </p:nvPr>
        </p:nvSpPr>
        <p:spPr/>
        <p:txBody>
          <a:bodyPr/>
          <a:lstStyle/>
          <a:p>
            <a:r>
              <a:rPr lang="en-US" sz="650"/>
              <a:t>© 2022 West Monroe Partners | Reproduction and distribution without West Monroe Partners prior consent is prohibited.</a:t>
            </a:r>
            <a:endParaRPr lang="en-US" sz="160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4C43DD22-9405-5218-CE21-BFFE00AF738F}"/>
              </a:ext>
            </a:extLst>
          </p:cNvPr>
          <p:cNvSpPr>
            <a:spLocks noGrp="1"/>
          </p:cNvSpPr>
          <p:nvPr>
            <p:ph type="sldNum" sz="quarter" idx="18"/>
          </p:nvPr>
        </p:nvSpPr>
        <p:spPr/>
        <p:txBody>
          <a:bodyPr/>
          <a:lstStyle/>
          <a:p>
            <a:fld id="{E1123682-AE52-6D45-865E-F1EB3AE0E340}" type="slidenum">
              <a:rPr lang="en-US" smtClean="0"/>
              <a:pPr/>
              <a:t>9</a:t>
            </a:fld>
            <a:endParaRPr lang="en-US"/>
          </a:p>
        </p:txBody>
      </p:sp>
      <p:sp>
        <p:nvSpPr>
          <p:cNvPr id="10" name="Freeform 9">
            <a:extLst>
              <a:ext uri="{FF2B5EF4-FFF2-40B4-BE49-F238E27FC236}">
                <a16:creationId xmlns:a16="http://schemas.microsoft.com/office/drawing/2014/main" id="{B43AD804-A3CD-8BFD-99A7-B8F79477B953}"/>
              </a:ext>
            </a:extLst>
          </p:cNvPr>
          <p:cNvSpPr/>
          <p:nvPr/>
        </p:nvSpPr>
        <p:spPr>
          <a:xfrm>
            <a:off x="787401" y="1892482"/>
            <a:ext cx="150360" cy="4241617"/>
          </a:xfrm>
          <a:custGeom>
            <a:avLst/>
            <a:gdLst>
              <a:gd name="connsiteX0" fmla="*/ 0 w 47688"/>
              <a:gd name="connsiteY0" fmla="*/ 0 h 471764"/>
              <a:gd name="connsiteX1" fmla="*/ 47688 w 47688"/>
              <a:gd name="connsiteY1" fmla="*/ 0 h 471764"/>
              <a:gd name="connsiteX2" fmla="*/ 47688 w 47688"/>
              <a:gd name="connsiteY2" fmla="*/ 471764 h 471764"/>
              <a:gd name="connsiteX3" fmla="*/ 23844 w 47688"/>
              <a:gd name="connsiteY3" fmla="*/ 469360 h 471764"/>
              <a:gd name="connsiteX4" fmla="*/ 0 w 47688"/>
              <a:gd name="connsiteY4" fmla="*/ 471764 h 471764"/>
              <a:gd name="connsiteX5" fmla="*/ 0 w 47688"/>
              <a:gd name="connsiteY5" fmla="*/ 0 h 471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88" h="471764">
                <a:moveTo>
                  <a:pt x="0" y="0"/>
                </a:moveTo>
                <a:lnTo>
                  <a:pt x="47688" y="0"/>
                </a:lnTo>
                <a:lnTo>
                  <a:pt x="47688" y="471764"/>
                </a:lnTo>
                <a:lnTo>
                  <a:pt x="23844" y="469360"/>
                </a:lnTo>
                <a:lnTo>
                  <a:pt x="0" y="47176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77"/>
          </a:p>
        </p:txBody>
      </p:sp>
      <p:sp>
        <p:nvSpPr>
          <p:cNvPr id="11" name="Diamond 10">
            <a:extLst>
              <a:ext uri="{FF2B5EF4-FFF2-40B4-BE49-F238E27FC236}">
                <a16:creationId xmlns:a16="http://schemas.microsoft.com/office/drawing/2014/main" id="{E5AA944F-4129-09C6-B44E-42DA50BCA74C}"/>
              </a:ext>
            </a:extLst>
          </p:cNvPr>
          <p:cNvSpPr/>
          <p:nvPr/>
        </p:nvSpPr>
        <p:spPr>
          <a:xfrm>
            <a:off x="609600" y="4401997"/>
            <a:ext cx="519078" cy="518688"/>
          </a:xfrm>
          <a:prstGeom prst="diamon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846" b="1">
                <a:solidFill>
                  <a:srgbClr val="FFFFFF"/>
                </a:solidFill>
                <a:cs typeface="Calibri" panose="020F0502020204030204" pitchFamily="34" charset="0"/>
              </a:rPr>
              <a:t>4</a:t>
            </a:r>
          </a:p>
        </p:txBody>
      </p:sp>
      <p:sp>
        <p:nvSpPr>
          <p:cNvPr id="12" name="TextBox 11">
            <a:extLst>
              <a:ext uri="{FF2B5EF4-FFF2-40B4-BE49-F238E27FC236}">
                <a16:creationId xmlns:a16="http://schemas.microsoft.com/office/drawing/2014/main" id="{5F615768-C614-61B7-1147-C5E999B0C952}"/>
              </a:ext>
            </a:extLst>
          </p:cNvPr>
          <p:cNvSpPr txBox="1"/>
          <p:nvPr/>
        </p:nvSpPr>
        <p:spPr>
          <a:xfrm>
            <a:off x="1316618" y="4330129"/>
            <a:ext cx="10189581" cy="369332"/>
          </a:xfrm>
          <a:prstGeom prst="rect">
            <a:avLst/>
          </a:prstGeom>
          <a:noFill/>
          <a:ln>
            <a:noFill/>
          </a:ln>
        </p:spPr>
        <p:txBody>
          <a:bodyPr wrap="square" rtlCol="0">
            <a:spAutoFit/>
          </a:bodyPr>
          <a:lstStyle>
            <a:defPPr>
              <a:defRPr lang="en-US"/>
            </a:defPPr>
            <a:lvl1pPr lvl="0">
              <a:defRPr b="1">
                <a:solidFill>
                  <a:srgbClr val="00223A"/>
                </a:solidFill>
                <a:cs typeface="Aharoni" panose="02010803020104030203" pitchFamily="2" charset="-79"/>
              </a:defRPr>
            </a:lvl1pPr>
          </a:lstStyle>
          <a:p>
            <a:r>
              <a:rPr lang="en-US" dirty="0"/>
              <a:t>We know that those changes aren’t always at the same time every year</a:t>
            </a:r>
          </a:p>
        </p:txBody>
      </p:sp>
      <p:cxnSp>
        <p:nvCxnSpPr>
          <p:cNvPr id="14" name="Straight Connector 13">
            <a:extLst>
              <a:ext uri="{FF2B5EF4-FFF2-40B4-BE49-F238E27FC236}">
                <a16:creationId xmlns:a16="http://schemas.microsoft.com/office/drawing/2014/main" id="{6666166A-C05D-1E15-26CB-7B8CF2F08E8C}"/>
              </a:ext>
            </a:extLst>
          </p:cNvPr>
          <p:cNvCxnSpPr>
            <a:cxnSpLocks/>
          </p:cNvCxnSpPr>
          <p:nvPr/>
        </p:nvCxnSpPr>
        <p:spPr>
          <a:xfrm>
            <a:off x="1429003" y="4661341"/>
            <a:ext cx="10077197" cy="0"/>
          </a:xfrm>
          <a:prstGeom prst="line">
            <a:avLst/>
          </a:prstGeom>
          <a:ln w="63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 name="Diamond 14">
            <a:extLst>
              <a:ext uri="{FF2B5EF4-FFF2-40B4-BE49-F238E27FC236}">
                <a16:creationId xmlns:a16="http://schemas.microsoft.com/office/drawing/2014/main" id="{708D45FC-8717-0304-41F8-EE9E2253009C}"/>
              </a:ext>
            </a:extLst>
          </p:cNvPr>
          <p:cNvSpPr/>
          <p:nvPr/>
        </p:nvSpPr>
        <p:spPr>
          <a:xfrm>
            <a:off x="609600" y="5303178"/>
            <a:ext cx="519078" cy="518688"/>
          </a:xfrm>
          <a:prstGeom prst="diamon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846" b="1">
                <a:solidFill>
                  <a:srgbClr val="FFFFFF"/>
                </a:solidFill>
                <a:cs typeface="Calibri" panose="020F0502020204030204" pitchFamily="34" charset="0"/>
              </a:rPr>
              <a:t>5</a:t>
            </a:r>
          </a:p>
        </p:txBody>
      </p:sp>
      <p:sp>
        <p:nvSpPr>
          <p:cNvPr id="16" name="TextBox 15">
            <a:extLst>
              <a:ext uri="{FF2B5EF4-FFF2-40B4-BE49-F238E27FC236}">
                <a16:creationId xmlns:a16="http://schemas.microsoft.com/office/drawing/2014/main" id="{CB443734-4DFE-19B1-A570-F3D96AC138F4}"/>
              </a:ext>
            </a:extLst>
          </p:cNvPr>
          <p:cNvSpPr txBox="1"/>
          <p:nvPr/>
        </p:nvSpPr>
        <p:spPr>
          <a:xfrm>
            <a:off x="1319226" y="5231310"/>
            <a:ext cx="10259140" cy="646331"/>
          </a:xfrm>
          <a:prstGeom prst="rect">
            <a:avLst/>
          </a:prstGeom>
          <a:noFill/>
          <a:ln>
            <a:noFill/>
          </a:ln>
        </p:spPr>
        <p:txBody>
          <a:bodyPr wrap="square" rtlCol="0">
            <a:spAutoFit/>
          </a:bodyPr>
          <a:lstStyle>
            <a:defPPr>
              <a:defRPr lang="en-US"/>
            </a:defPPr>
            <a:lvl1pPr lvl="0">
              <a:defRPr b="1">
                <a:solidFill>
                  <a:srgbClr val="00223A"/>
                </a:solidFill>
                <a:cs typeface="Aharoni" panose="02010803020104030203" pitchFamily="2" charset="-79"/>
              </a:defRPr>
            </a:lvl1pPr>
          </a:lstStyle>
          <a:p>
            <a:r>
              <a:rPr lang="en-US" dirty="0"/>
              <a:t>Lastly, believe it or not, DST offsets are not always 1 hour (Lord Howe Island shifts by 30 minutes)</a:t>
            </a:r>
          </a:p>
        </p:txBody>
      </p:sp>
      <p:cxnSp>
        <p:nvCxnSpPr>
          <p:cNvPr id="18" name="Straight Connector 17">
            <a:extLst>
              <a:ext uri="{FF2B5EF4-FFF2-40B4-BE49-F238E27FC236}">
                <a16:creationId xmlns:a16="http://schemas.microsoft.com/office/drawing/2014/main" id="{4781B586-CEF3-151F-5574-8489F0BB6D95}"/>
              </a:ext>
            </a:extLst>
          </p:cNvPr>
          <p:cNvCxnSpPr>
            <a:cxnSpLocks/>
          </p:cNvCxnSpPr>
          <p:nvPr/>
        </p:nvCxnSpPr>
        <p:spPr>
          <a:xfrm>
            <a:off x="1423499" y="5832109"/>
            <a:ext cx="10074589" cy="0"/>
          </a:xfrm>
          <a:prstGeom prst="line">
            <a:avLst/>
          </a:prstGeom>
          <a:ln w="63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Diamond 18">
            <a:extLst>
              <a:ext uri="{FF2B5EF4-FFF2-40B4-BE49-F238E27FC236}">
                <a16:creationId xmlns:a16="http://schemas.microsoft.com/office/drawing/2014/main" id="{886E4CE1-4E88-8B23-0510-FFB59D378B06}"/>
              </a:ext>
            </a:extLst>
          </p:cNvPr>
          <p:cNvSpPr/>
          <p:nvPr/>
        </p:nvSpPr>
        <p:spPr>
          <a:xfrm>
            <a:off x="609600" y="2605311"/>
            <a:ext cx="519078" cy="518688"/>
          </a:xfrm>
          <a:prstGeom prst="diamon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lstStyle/>
          <a:p>
            <a:pPr algn="ctr"/>
            <a:r>
              <a:rPr lang="en-US" sz="1846" b="1">
                <a:solidFill>
                  <a:srgbClr val="FFFFFF"/>
                </a:solidFill>
                <a:cs typeface="Calibri" panose="020F0502020204030204" pitchFamily="34" charset="0"/>
              </a:rPr>
              <a:t>2</a:t>
            </a:r>
          </a:p>
        </p:txBody>
      </p:sp>
      <p:sp>
        <p:nvSpPr>
          <p:cNvPr id="20" name="TextBox 19">
            <a:extLst>
              <a:ext uri="{FF2B5EF4-FFF2-40B4-BE49-F238E27FC236}">
                <a16:creationId xmlns:a16="http://schemas.microsoft.com/office/drawing/2014/main" id="{E709E89F-68CE-5BE6-84FB-E4A0985EACA7}"/>
              </a:ext>
            </a:extLst>
          </p:cNvPr>
          <p:cNvSpPr txBox="1"/>
          <p:nvPr/>
        </p:nvSpPr>
        <p:spPr>
          <a:xfrm>
            <a:off x="1316013" y="2527766"/>
            <a:ext cx="10274325" cy="369332"/>
          </a:xfrm>
          <a:prstGeom prst="rect">
            <a:avLst/>
          </a:prstGeom>
          <a:noFill/>
          <a:ln>
            <a:noFill/>
          </a:ln>
        </p:spPr>
        <p:txBody>
          <a:bodyPr wrap="square" rtlCol="0">
            <a:spAutoFit/>
          </a:bodyPr>
          <a:lstStyle>
            <a:defPPr>
              <a:defRPr lang="en-US"/>
            </a:defPPr>
            <a:lvl1pPr lvl="0">
              <a:defRPr b="1">
                <a:solidFill>
                  <a:srgbClr val="00223A"/>
                </a:solidFill>
                <a:cs typeface="Aharoni" panose="02010803020104030203" pitchFamily="2" charset="-79"/>
              </a:defRPr>
            </a:lvl1pPr>
          </a:lstStyle>
          <a:p>
            <a:r>
              <a:rPr lang="en-US" dirty="0"/>
              <a:t>Offsets can correspond to many individual time zones (e.g., UTC+5 has 10 named time zones)</a:t>
            </a:r>
          </a:p>
        </p:txBody>
      </p:sp>
      <p:cxnSp>
        <p:nvCxnSpPr>
          <p:cNvPr id="22" name="Straight Connector 21">
            <a:extLst>
              <a:ext uri="{FF2B5EF4-FFF2-40B4-BE49-F238E27FC236}">
                <a16:creationId xmlns:a16="http://schemas.microsoft.com/office/drawing/2014/main" id="{D8BC81F0-9C7D-38D4-EDC6-5C3703754793}"/>
              </a:ext>
            </a:extLst>
          </p:cNvPr>
          <p:cNvCxnSpPr>
            <a:cxnSpLocks/>
          </p:cNvCxnSpPr>
          <p:nvPr/>
        </p:nvCxnSpPr>
        <p:spPr>
          <a:xfrm>
            <a:off x="1428396" y="2858978"/>
            <a:ext cx="10157052" cy="0"/>
          </a:xfrm>
          <a:prstGeom prst="line">
            <a:avLst/>
          </a:prstGeom>
          <a:ln w="63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3" name="Diamond 22">
            <a:extLst>
              <a:ext uri="{FF2B5EF4-FFF2-40B4-BE49-F238E27FC236}">
                <a16:creationId xmlns:a16="http://schemas.microsoft.com/office/drawing/2014/main" id="{9926096E-55AE-481D-DE49-6C79246ABD00}"/>
              </a:ext>
            </a:extLst>
          </p:cNvPr>
          <p:cNvSpPr/>
          <p:nvPr/>
        </p:nvSpPr>
        <p:spPr>
          <a:xfrm>
            <a:off x="609600" y="1698452"/>
            <a:ext cx="519078" cy="518688"/>
          </a:xfrm>
          <a:prstGeom prst="diamon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846" b="1">
                <a:solidFill>
                  <a:srgbClr val="FFFFFF"/>
                </a:solidFill>
                <a:cs typeface="Calibri" panose="020F0502020204030204" pitchFamily="34" charset="0"/>
              </a:rPr>
              <a:t>1</a:t>
            </a:r>
          </a:p>
        </p:txBody>
      </p:sp>
      <p:sp>
        <p:nvSpPr>
          <p:cNvPr id="24" name="TextBox 23">
            <a:extLst>
              <a:ext uri="{FF2B5EF4-FFF2-40B4-BE49-F238E27FC236}">
                <a16:creationId xmlns:a16="http://schemas.microsoft.com/office/drawing/2014/main" id="{1D58A059-0534-6FB7-0E41-DF862CDF8613}"/>
              </a:ext>
            </a:extLst>
          </p:cNvPr>
          <p:cNvSpPr txBox="1"/>
          <p:nvPr/>
        </p:nvSpPr>
        <p:spPr>
          <a:xfrm>
            <a:off x="1323260" y="1626584"/>
            <a:ext cx="10259140" cy="646331"/>
          </a:xfrm>
          <a:prstGeom prst="rect">
            <a:avLst/>
          </a:prstGeom>
          <a:noFill/>
          <a:ln>
            <a:noFill/>
          </a:ln>
        </p:spPr>
        <p:txBody>
          <a:bodyPr wrap="square" rtlCol="0">
            <a:spAutoFit/>
          </a:bodyPr>
          <a:lstStyle/>
          <a:p>
            <a:pPr lvl="0"/>
            <a:r>
              <a:rPr lang="en-US" b="1" dirty="0">
                <a:solidFill>
                  <a:srgbClr val="00223A"/>
                </a:solidFill>
                <a:cs typeface="Aharoni" panose="02010803020104030203" pitchFamily="2" charset="-79"/>
              </a:rPr>
              <a:t>UTC offsets actually range from -12 to +14 and increment by 0.25 (in some cases, like Nepal, the Chatham Islands, </a:t>
            </a:r>
            <a:r>
              <a:rPr lang="en-US" b="1" dirty="0" err="1">
                <a:solidFill>
                  <a:srgbClr val="00223A"/>
                </a:solidFill>
                <a:cs typeface="Aharoni" panose="02010803020104030203" pitchFamily="2" charset="-79"/>
              </a:rPr>
              <a:t>Eucla</a:t>
            </a:r>
            <a:r>
              <a:rPr lang="en-US" b="1" dirty="0">
                <a:solidFill>
                  <a:srgbClr val="00223A"/>
                </a:solidFill>
                <a:cs typeface="Aharoni" panose="02010803020104030203" pitchFamily="2" charset="-79"/>
              </a:rPr>
              <a:t>)</a:t>
            </a:r>
          </a:p>
        </p:txBody>
      </p:sp>
      <p:cxnSp>
        <p:nvCxnSpPr>
          <p:cNvPr id="26" name="Straight Connector 25">
            <a:extLst>
              <a:ext uri="{FF2B5EF4-FFF2-40B4-BE49-F238E27FC236}">
                <a16:creationId xmlns:a16="http://schemas.microsoft.com/office/drawing/2014/main" id="{8AFFDF5D-E273-3F39-162C-5057BF728CF6}"/>
              </a:ext>
            </a:extLst>
          </p:cNvPr>
          <p:cNvCxnSpPr>
            <a:cxnSpLocks/>
          </p:cNvCxnSpPr>
          <p:nvPr/>
        </p:nvCxnSpPr>
        <p:spPr>
          <a:xfrm>
            <a:off x="1428396" y="2227383"/>
            <a:ext cx="10148940" cy="0"/>
          </a:xfrm>
          <a:prstGeom prst="line">
            <a:avLst/>
          </a:prstGeom>
          <a:ln w="63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7" name="Diamond 26">
            <a:extLst>
              <a:ext uri="{FF2B5EF4-FFF2-40B4-BE49-F238E27FC236}">
                <a16:creationId xmlns:a16="http://schemas.microsoft.com/office/drawing/2014/main" id="{20CB24B5-B592-BB19-FE35-8D01BFC2E20B}"/>
              </a:ext>
            </a:extLst>
          </p:cNvPr>
          <p:cNvSpPr/>
          <p:nvPr/>
        </p:nvSpPr>
        <p:spPr>
          <a:xfrm>
            <a:off x="609600" y="3506491"/>
            <a:ext cx="519078" cy="518688"/>
          </a:xfrm>
          <a:prstGeom prst="diamon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846" b="1">
                <a:solidFill>
                  <a:srgbClr val="FFFFFF"/>
                </a:solidFill>
                <a:cs typeface="Calibri" panose="020F0502020204030204" pitchFamily="34" charset="0"/>
              </a:rPr>
              <a:t>3</a:t>
            </a:r>
          </a:p>
        </p:txBody>
      </p:sp>
      <p:sp>
        <p:nvSpPr>
          <p:cNvPr id="28" name="TextBox 27">
            <a:extLst>
              <a:ext uri="{FF2B5EF4-FFF2-40B4-BE49-F238E27FC236}">
                <a16:creationId xmlns:a16="http://schemas.microsoft.com/office/drawing/2014/main" id="{F5A5F372-ECFC-219B-4E4A-25096E8C52FC}"/>
              </a:ext>
            </a:extLst>
          </p:cNvPr>
          <p:cNvSpPr txBox="1"/>
          <p:nvPr/>
        </p:nvSpPr>
        <p:spPr>
          <a:xfrm>
            <a:off x="1327963" y="3428947"/>
            <a:ext cx="10262375" cy="646331"/>
          </a:xfrm>
          <a:prstGeom prst="rect">
            <a:avLst/>
          </a:prstGeom>
          <a:noFill/>
          <a:ln>
            <a:noFill/>
          </a:ln>
        </p:spPr>
        <p:txBody>
          <a:bodyPr wrap="square" rtlCol="0">
            <a:spAutoFit/>
          </a:bodyPr>
          <a:lstStyle>
            <a:defPPr>
              <a:defRPr lang="en-US"/>
            </a:defPPr>
            <a:lvl1pPr lvl="0">
              <a:defRPr b="1">
                <a:solidFill>
                  <a:srgbClr val="00223A"/>
                </a:solidFill>
                <a:cs typeface="Aharoni" panose="02010803020104030203" pitchFamily="2" charset="-79"/>
              </a:defRPr>
            </a:lvl1pPr>
          </a:lstStyle>
          <a:p>
            <a:r>
              <a:rPr lang="en-US" dirty="0"/>
              <a:t>The Americas and Europe enjoy Daylight Saving Time (or Summer Time), which changes the offset for those areas</a:t>
            </a:r>
          </a:p>
        </p:txBody>
      </p:sp>
      <p:cxnSp>
        <p:nvCxnSpPr>
          <p:cNvPr id="30" name="Straight Connector 29">
            <a:extLst>
              <a:ext uri="{FF2B5EF4-FFF2-40B4-BE49-F238E27FC236}">
                <a16:creationId xmlns:a16="http://schemas.microsoft.com/office/drawing/2014/main" id="{B7EF62FB-08AA-DA16-8B8B-D072BDA59DD1}"/>
              </a:ext>
            </a:extLst>
          </p:cNvPr>
          <p:cNvCxnSpPr>
            <a:cxnSpLocks/>
          </p:cNvCxnSpPr>
          <p:nvPr/>
        </p:nvCxnSpPr>
        <p:spPr>
          <a:xfrm>
            <a:off x="1432236" y="4029746"/>
            <a:ext cx="10145100" cy="0"/>
          </a:xfrm>
          <a:prstGeom prst="line">
            <a:avLst/>
          </a:prstGeom>
          <a:ln w="63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41862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2 WM Template">
  <a:themeElements>
    <a:clrScheme name="West Monroe 052020">
      <a:dk1>
        <a:srgbClr val="5E5E5E"/>
      </a:dk1>
      <a:lt1>
        <a:srgbClr val="FFFFFF"/>
      </a:lt1>
      <a:dk2>
        <a:srgbClr val="D5D5D5"/>
      </a:dk2>
      <a:lt2>
        <a:srgbClr val="00223A"/>
      </a:lt2>
      <a:accent1>
        <a:srgbClr val="142238"/>
      </a:accent1>
      <a:accent2>
        <a:srgbClr val="1A4F5E"/>
      </a:accent2>
      <a:accent3>
        <a:srgbClr val="108A63"/>
      </a:accent3>
      <a:accent4>
        <a:srgbClr val="6AB550"/>
      </a:accent4>
      <a:accent5>
        <a:srgbClr val="F1AE2A"/>
      </a:accent5>
      <a:accent6>
        <a:srgbClr val="D34127"/>
      </a:accent6>
      <a:hlink>
        <a:srgbClr val="00223A"/>
      </a:hlink>
      <a:folHlink>
        <a:srgbClr val="F1AE2A"/>
      </a:folHlink>
    </a:clrScheme>
    <a:fontScheme name="West Monore 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1600" dirty="0" err="1" smtClean="0"/>
        </a:defPPr>
      </a:lstStyle>
    </a:txDef>
  </a:objectDefaults>
  <a:extraClrSchemeLst/>
  <a:extLst>
    <a:ext uri="{05A4C25C-085E-4340-85A3-A5531E510DB2}">
      <thm15:themeFamily xmlns:thm15="http://schemas.microsoft.com/office/thememl/2012/main" name="Presentation6" id="{B89851F4-D735-C744-97A0-3E41C16174FF}" vid="{107AF5B4-E837-BD49-B721-AD2CE0B7ED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CC54EB41E57040A0736DAB03637372" ma:contentTypeVersion="53" ma:contentTypeDescription="Create a new document." ma:contentTypeScope="" ma:versionID="1d0fe849762d8e8941e49de89b316359">
  <xsd:schema xmlns:xsd="http://www.w3.org/2001/XMLSchema" xmlns:xs="http://www.w3.org/2001/XMLSchema" xmlns:p="http://schemas.microsoft.com/office/2006/metadata/properties" xmlns:ns1="http://schemas.microsoft.com/sharepoint/v3" xmlns:ns2="a7e061c1-e211-4fb8-ac16-2d7a4cc996c3" xmlns:ns3="328a33b6-d7ba-4a90-827e-5704a23d8a19" targetNamespace="http://schemas.microsoft.com/office/2006/metadata/properties" ma:root="true" ma:fieldsID="c4af9f4d4b2d6085b0c21546f350458a" ns1:_="" ns2:_="" ns3:_="">
    <xsd:import namespace="http://schemas.microsoft.com/sharepoint/v3"/>
    <xsd:import namespace="a7e061c1-e211-4fb8-ac16-2d7a4cc996c3"/>
    <xsd:import namespace="328a33b6-d7ba-4a90-827e-5704a23d8a19"/>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DateTaken" minOccurs="0"/>
                <xsd:element ref="ns3:SharedWithUsers" minOccurs="0"/>
                <xsd:element ref="ns3:SharedWithDetails" minOccurs="0"/>
                <xsd:element ref="ns2:MediaServiceEventHashCode" minOccurs="0"/>
                <xsd:element ref="ns2:MediaServiceGenerationTime" minOccurs="0"/>
                <xsd:element ref="ns2:MediaServiceAutoTags" minOccurs="0"/>
                <xsd:element ref="ns2:MediaServiceOCR" minOccurs="0"/>
                <xsd:element ref="ns2:MediaServiceAutoKeyPoints" minOccurs="0"/>
                <xsd:element ref="ns2:MediaServiceKeyPoints" minOccurs="0"/>
                <xsd:element ref="ns2:MediaServiceLocation" minOccurs="0"/>
                <xsd:element ref="ns2:MediaLengthInSeconds" minOccurs="0"/>
                <xsd:element ref="ns3:TaxCatchAll"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4"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5"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7e061c1-e211-4fb8-ac16-2d7a4cc996c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d9fbabe8-1c89-47f3-93c4-f60b3feb87f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28a33b6-d7ba-4a90-827e-5704a23d8a1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a1852998-7164-44c2-92e9-f8bf65f54ce3}" ma:internalName="TaxCatchAll" ma:showField="CatchAllData" ma:web="328a33b6-d7ba-4a90-827e-5704a23d8a1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6"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lcf76f155ced4ddcb4097134ff3c332f xmlns="a7e061c1-e211-4fb8-ac16-2d7a4cc996c3">
      <Terms xmlns="http://schemas.microsoft.com/office/infopath/2007/PartnerControls"/>
    </lcf76f155ced4ddcb4097134ff3c332f>
    <TaxCatchAll xmlns="328a33b6-d7ba-4a90-827e-5704a23d8a1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475C66C-3713-4B40-866E-28E146BC21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7e061c1-e211-4fb8-ac16-2d7a4cc996c3"/>
    <ds:schemaRef ds:uri="328a33b6-d7ba-4a90-827e-5704a23d8a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EC7338-4907-4C7E-8C02-EFDBF382FB88}">
  <ds:schemaRefs>
    <ds:schemaRef ds:uri="http://purl.org/dc/terms/"/>
    <ds:schemaRef ds:uri="http://schemas.microsoft.com/office/2006/metadata/properties"/>
    <ds:schemaRef ds:uri="http://purl.org/dc/elements/1.1/"/>
    <ds:schemaRef ds:uri="a7e061c1-e211-4fb8-ac16-2d7a4cc996c3"/>
    <ds:schemaRef ds:uri="http://schemas.microsoft.com/sharepoint/v3"/>
    <ds:schemaRef ds:uri="http://www.w3.org/XML/1998/namespace"/>
    <ds:schemaRef ds:uri="http://purl.org/dc/dcmitype/"/>
    <ds:schemaRef ds:uri="328a33b6-d7ba-4a90-827e-5704a23d8a19"/>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33751926-33A7-41F3-B840-3C3A23F4BDE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2022 WM Template</Template>
  <TotalTime>4071</TotalTime>
  <Words>1848</Words>
  <Application>Microsoft Macintosh PowerPoint</Application>
  <PresentationFormat>Widescreen</PresentationFormat>
  <Paragraphs>215</Paragraphs>
  <Slides>33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Segoe UI</vt:lpstr>
      <vt:lpstr>Segoe UI Light</vt:lpstr>
      <vt:lpstr>2022 WM Template</vt:lpstr>
      <vt:lpstr>Why Am I Always Late? Or Is It Early? Why Are Dates So Hard? </vt:lpstr>
      <vt:lpstr>PowerPoint Presentation</vt:lpstr>
      <vt:lpstr>PowerPoint Presentation</vt:lpstr>
      <vt:lpstr>Why are We here</vt:lpstr>
      <vt:lpstr>PowerPoint Presentation</vt:lpstr>
      <vt:lpstr>PowerPoint Presentation</vt:lpstr>
      <vt:lpstr>PowerPoint Presentation</vt:lpstr>
      <vt:lpstr>PowerPoint Presentation</vt:lpstr>
      <vt:lpstr>The Truth</vt:lpstr>
      <vt:lpstr>PowerPoint Presentation</vt:lpstr>
      <vt:lpstr>PowerPoint Presentation</vt:lpstr>
      <vt:lpstr>PowerPoint Presentation</vt:lpstr>
      <vt:lpstr>Storing Dates in UTC</vt:lpstr>
      <vt:lpstr>PowerPoint Presentation</vt:lpstr>
      <vt:lpstr>Problem #2: Storing Time</vt:lpstr>
      <vt:lpstr>PowerPoint Presentation</vt:lpstr>
      <vt:lpstr>Problem #2 (part 2): Consuming Time</vt:lpstr>
      <vt:lpstr>PowerPoint Presentation</vt:lpstr>
      <vt:lpstr>PowerPoint Presentation</vt:lpstr>
      <vt:lpstr>PowerPoint Presentation</vt:lpstr>
      <vt:lpstr>Problem #3: Irrelevant date and time data</vt:lpstr>
      <vt:lpstr>PowerPoint Presentation</vt:lpstr>
      <vt:lpstr>Introducing: System.DateOnly and System.TimeOnly</vt:lpstr>
      <vt:lpstr>So How Do These Work?</vt:lpstr>
      <vt:lpstr>PowerPoint Presentation</vt:lpstr>
      <vt:lpstr>Problem #4: Display to the User</vt:lpstr>
      <vt:lpstr>PowerPoint Presentation</vt:lpstr>
      <vt:lpstr>Problem #5: It’s Already Messed Up</vt:lpstr>
      <vt:lpstr>PowerPoint Presentation</vt:lpstr>
      <vt:lpstr>PowerPoint Presentation</vt:lpstr>
      <vt:lpstr>What if fixing the historical data is impossible?</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Mallott</dc:creator>
  <cp:lastModifiedBy>Dan Mallott</cp:lastModifiedBy>
  <cp:revision>1</cp:revision>
  <cp:lastPrinted>2019-12-04T21:01:47Z</cp:lastPrinted>
  <dcterms:created xsi:type="dcterms:W3CDTF">2022-08-06T14:55:34Z</dcterms:created>
  <dcterms:modified xsi:type="dcterms:W3CDTF">2022-08-09T13:35:05Z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0x01010047CC54EB41E57040A0736DAB03637372</vt:lpwstr>
  </property>
</Properties>
</file>